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7"/>
  </p:notesMasterIdLst>
  <p:sldIdLst>
    <p:sldId id="257" r:id="rId2"/>
    <p:sldId id="295" r:id="rId3"/>
    <p:sldId id="296" r:id="rId4"/>
    <p:sldId id="309" r:id="rId5"/>
    <p:sldId id="316" r:id="rId6"/>
    <p:sldId id="304" r:id="rId7"/>
    <p:sldId id="306" r:id="rId8"/>
    <p:sldId id="315" r:id="rId9"/>
    <p:sldId id="305" r:id="rId10"/>
    <p:sldId id="307" r:id="rId11"/>
    <p:sldId id="310" r:id="rId12"/>
    <p:sldId id="312" r:id="rId13"/>
    <p:sldId id="311" r:id="rId14"/>
    <p:sldId id="313" r:id="rId15"/>
    <p:sldId id="31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0" autoAdjust="0"/>
    <p:restoredTop sz="95679" autoAdjust="0"/>
  </p:normalViewPr>
  <p:slideViewPr>
    <p:cSldViewPr>
      <p:cViewPr>
        <p:scale>
          <a:sx n="80" d="100"/>
          <a:sy n="80" d="100"/>
        </p:scale>
        <p:origin x="-3000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4EAE5-8F5E-45E8-851F-64A612475F59}" type="doc">
      <dgm:prSet loTypeId="urn:microsoft.com/office/officeart/2005/8/layout/hierarchy1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7594B85-1AA3-469E-B9F8-FE0A3FF2C8BA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Количество бюджетных мест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774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F80B42D5-E23E-40B6-A780-A8EE813E544B}" type="parTrans" cxnId="{FC1D352D-D465-4732-AF53-0965C3D74D61}">
      <dgm:prSet/>
      <dgm:spPr/>
      <dgm:t>
        <a:bodyPr/>
        <a:lstStyle/>
        <a:p>
          <a:endParaRPr lang="ru-RU"/>
        </a:p>
      </dgm:t>
    </dgm:pt>
    <dgm:pt modelId="{68288BED-FFE7-42FF-9CA9-8D85F5FF5B67}" type="sibTrans" cxnId="{FC1D352D-D465-4732-AF53-0965C3D74D61}">
      <dgm:prSet/>
      <dgm:spPr/>
      <dgm:t>
        <a:bodyPr/>
        <a:lstStyle/>
        <a:p>
          <a:endParaRPr lang="ru-RU"/>
        </a:p>
      </dgm:t>
    </dgm:pt>
    <dgm:pt modelId="{6490BBE3-026F-4F19-9DC7-CC940A06BB45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регионального бюджета 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430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154FA1B9-AFB3-4B4F-B38D-999B6515A2D1}" type="parTrans" cxnId="{FEFD3DF0-2833-477B-B28B-AB455B964AA5}">
      <dgm:prSet/>
      <dgm:spPr/>
      <dgm:t>
        <a:bodyPr/>
        <a:lstStyle/>
        <a:p>
          <a:endParaRPr lang="ru-RU" dirty="0"/>
        </a:p>
      </dgm:t>
    </dgm:pt>
    <dgm:pt modelId="{92D6E2B0-F8DB-4CE9-95D6-3809352A4069}" type="sibTrans" cxnId="{FEFD3DF0-2833-477B-B28B-AB455B964AA5}">
      <dgm:prSet/>
      <dgm:spPr/>
      <dgm:t>
        <a:bodyPr/>
        <a:lstStyle/>
        <a:p>
          <a:endParaRPr lang="ru-RU"/>
        </a:p>
      </dgm:t>
    </dgm:pt>
    <dgm:pt modelId="{E640C6B4-827D-4FA4-A949-519AF077809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</a:t>
          </a:r>
          <a:r>
            <a:rPr lang="ru-RU" sz="1500" b="1" cap="none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АКАЛАВР</a:t>
          </a: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. – 239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118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Аспирант.  – 13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53CE8CFB-7BF7-4745-A005-F6589AAA5CB5}" type="parTrans" cxnId="{9FA9975F-5437-4582-8408-280F79640E81}">
      <dgm:prSet/>
      <dgm:spPr/>
      <dgm:t>
        <a:bodyPr/>
        <a:lstStyle/>
        <a:p>
          <a:endParaRPr lang="ru-RU" dirty="0"/>
        </a:p>
      </dgm:t>
    </dgm:pt>
    <dgm:pt modelId="{880FDFB8-BCB6-4356-A76B-C1705C0AA977}" type="sibTrans" cxnId="{9FA9975F-5437-4582-8408-280F79640E81}">
      <dgm:prSet/>
      <dgm:spPr/>
      <dgm:t>
        <a:bodyPr/>
        <a:lstStyle/>
        <a:p>
          <a:endParaRPr lang="ru-RU"/>
        </a:p>
      </dgm:t>
    </dgm:pt>
    <dgm:pt modelId="{EE38D77F-A860-49C7-BD79-7786BCDD0ADB}">
      <dgm:prSet phldrT="[Текст]" custT="1"/>
      <dgm:spPr/>
      <dgm:t>
        <a:bodyPr/>
        <a:lstStyle/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60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895DB92A-2701-44D1-A7BB-0DF0472D4AD4}" type="parTrans" cxnId="{F7218394-5A71-497D-BC79-1F2D0D269C00}">
      <dgm:prSet/>
      <dgm:spPr/>
      <dgm:t>
        <a:bodyPr/>
        <a:lstStyle/>
        <a:p>
          <a:endParaRPr lang="ru-RU" dirty="0"/>
        </a:p>
      </dgm:t>
    </dgm:pt>
    <dgm:pt modelId="{3D282618-5739-4B8D-8F22-881F8D34025A}" type="sibTrans" cxnId="{F7218394-5A71-497D-BC79-1F2D0D269C00}">
      <dgm:prSet/>
      <dgm:spPr/>
      <dgm:t>
        <a:bodyPr/>
        <a:lstStyle/>
        <a:p>
          <a:endParaRPr lang="ru-RU"/>
        </a:p>
      </dgm:t>
    </dgm:pt>
    <dgm:pt modelId="{A47D2C2C-F11A-4264-B9EE-49F8C5786623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федерального бюджета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344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60A798A1-50F5-4576-89E7-911B7319EF9B}" type="parTrans" cxnId="{CFD6EE7C-8C53-4D04-B167-3B68786320F8}">
      <dgm:prSet/>
      <dgm:spPr/>
      <dgm:t>
        <a:bodyPr/>
        <a:lstStyle/>
        <a:p>
          <a:endParaRPr lang="ru-RU" dirty="0"/>
        </a:p>
      </dgm:t>
    </dgm:pt>
    <dgm:pt modelId="{E8BC1C09-48FF-4FB7-BD89-138A56361EFD}" type="sibTrans" cxnId="{CFD6EE7C-8C53-4D04-B167-3B68786320F8}">
      <dgm:prSet/>
      <dgm:spPr/>
      <dgm:t>
        <a:bodyPr/>
        <a:lstStyle/>
        <a:p>
          <a:endParaRPr lang="ru-RU"/>
        </a:p>
      </dgm:t>
    </dgm:pt>
    <dgm:pt modelId="{B0E51ED9-752E-450C-9D34-EF6D7E41DAD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249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95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BB053A7E-5AEA-45CF-A189-29490EB3BF90}" type="parTrans" cxnId="{F14FE326-5ABC-4404-85B3-26BBFB4981E1}">
      <dgm:prSet/>
      <dgm:spPr/>
      <dgm:t>
        <a:bodyPr/>
        <a:lstStyle/>
        <a:p>
          <a:endParaRPr lang="ru-RU" dirty="0"/>
        </a:p>
      </dgm:t>
    </dgm:pt>
    <dgm:pt modelId="{03FC4C56-85F4-4A11-A93F-F6B60DEE571C}" type="sibTrans" cxnId="{F14FE326-5ABC-4404-85B3-26BBFB4981E1}">
      <dgm:prSet/>
      <dgm:spPr/>
      <dgm:t>
        <a:bodyPr/>
        <a:lstStyle/>
        <a:p>
          <a:endParaRPr lang="ru-RU"/>
        </a:p>
      </dgm:t>
    </dgm:pt>
    <dgm:pt modelId="{B64A1092-CC4E-4445-B390-9CE56CE3E435}">
      <dgm:prSet phldrT="[Текст]" custT="1"/>
      <dgm:spPr/>
      <dgm:t>
        <a:bodyPr/>
        <a:lstStyle/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0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FCCB3D9B-B339-4CAF-8390-F4636A040762}" type="parTrans" cxnId="{D7C3663C-B60A-407A-9471-E3432B4E0080}">
      <dgm:prSet/>
      <dgm:spPr/>
      <dgm:t>
        <a:bodyPr/>
        <a:lstStyle/>
        <a:p>
          <a:endParaRPr lang="ru-RU" dirty="0"/>
        </a:p>
      </dgm:t>
    </dgm:pt>
    <dgm:pt modelId="{A602BE49-D6AD-4510-8070-A9DC66BC3D30}" type="sibTrans" cxnId="{D7C3663C-B60A-407A-9471-E3432B4E0080}">
      <dgm:prSet/>
      <dgm:spPr/>
      <dgm:t>
        <a:bodyPr/>
        <a:lstStyle/>
        <a:p>
          <a:endParaRPr lang="ru-RU"/>
        </a:p>
      </dgm:t>
    </dgm:pt>
    <dgm:pt modelId="{C9C95D13-01CE-46CB-8A78-3EC4A872099E}" type="pres">
      <dgm:prSet presAssocID="{4344EAE5-8F5E-45E8-851F-64A612475F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EE7FBA-915E-4BEA-A4DA-4DFBC241346B}" type="pres">
      <dgm:prSet presAssocID="{B7594B85-1AA3-469E-B9F8-FE0A3FF2C8BA}" presName="hierRoot1" presStyleCnt="0"/>
      <dgm:spPr/>
      <dgm:t>
        <a:bodyPr/>
        <a:lstStyle/>
        <a:p>
          <a:endParaRPr lang="ru-RU"/>
        </a:p>
      </dgm:t>
    </dgm:pt>
    <dgm:pt modelId="{56D30B23-01C3-4723-BA99-6D1DFA731662}" type="pres">
      <dgm:prSet presAssocID="{B7594B85-1AA3-469E-B9F8-FE0A3FF2C8BA}" presName="composite" presStyleCnt="0"/>
      <dgm:spPr/>
      <dgm:t>
        <a:bodyPr/>
        <a:lstStyle/>
        <a:p>
          <a:endParaRPr lang="ru-RU"/>
        </a:p>
      </dgm:t>
    </dgm:pt>
    <dgm:pt modelId="{37ED1E3F-124C-49A8-9863-87615C34AB7B}" type="pres">
      <dgm:prSet presAssocID="{B7594B85-1AA3-469E-B9F8-FE0A3FF2C8BA}" presName="background" presStyleLbl="node0" presStyleIdx="0" presStyleCnt="1"/>
      <dgm:spPr/>
      <dgm:t>
        <a:bodyPr/>
        <a:lstStyle/>
        <a:p>
          <a:endParaRPr lang="ru-RU"/>
        </a:p>
      </dgm:t>
    </dgm:pt>
    <dgm:pt modelId="{DCBF5913-6A02-4E5E-AC0A-9264A2F7C9DD}" type="pres">
      <dgm:prSet presAssocID="{B7594B85-1AA3-469E-B9F8-FE0A3FF2C8BA}" presName="text" presStyleLbl="fgAcc0" presStyleIdx="0" presStyleCnt="1" custScaleX="168101" custScaleY="177734" custLinFactNeighborX="-1801" custLinFactNeighborY="-4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1BCB4-DE32-4D43-AA05-6E37140CDB7F}" type="pres">
      <dgm:prSet presAssocID="{B7594B85-1AA3-469E-B9F8-FE0A3FF2C8BA}" presName="hierChild2" presStyleCnt="0"/>
      <dgm:spPr/>
      <dgm:t>
        <a:bodyPr/>
        <a:lstStyle/>
        <a:p>
          <a:endParaRPr lang="ru-RU"/>
        </a:p>
      </dgm:t>
    </dgm:pt>
    <dgm:pt modelId="{335054F2-D02A-47E8-968F-57AE023A5390}" type="pres">
      <dgm:prSet presAssocID="{154FA1B9-AFB3-4B4F-B38D-999B6515A2D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FAE9B24-A9D7-43DB-AC28-38CEFDAEA44F}" type="pres">
      <dgm:prSet presAssocID="{6490BBE3-026F-4F19-9DC7-CC940A06BB45}" presName="hierRoot2" presStyleCnt="0"/>
      <dgm:spPr/>
      <dgm:t>
        <a:bodyPr/>
        <a:lstStyle/>
        <a:p>
          <a:endParaRPr lang="ru-RU"/>
        </a:p>
      </dgm:t>
    </dgm:pt>
    <dgm:pt modelId="{491BB745-250F-4604-8441-C2F68C32DE60}" type="pres">
      <dgm:prSet presAssocID="{6490BBE3-026F-4F19-9DC7-CC940A06BB45}" presName="composite2" presStyleCnt="0"/>
      <dgm:spPr/>
      <dgm:t>
        <a:bodyPr/>
        <a:lstStyle/>
        <a:p>
          <a:endParaRPr lang="ru-RU"/>
        </a:p>
      </dgm:t>
    </dgm:pt>
    <dgm:pt modelId="{5E470516-985F-44F2-A2CF-72A60879B38E}" type="pres">
      <dgm:prSet presAssocID="{6490BBE3-026F-4F19-9DC7-CC940A06BB45}" presName="background2" presStyleLbl="node2" presStyleIdx="0" presStyleCnt="2"/>
      <dgm:spPr/>
      <dgm:t>
        <a:bodyPr/>
        <a:lstStyle/>
        <a:p>
          <a:endParaRPr lang="ru-RU"/>
        </a:p>
      </dgm:t>
    </dgm:pt>
    <dgm:pt modelId="{DBA9794F-24DF-436A-BDCA-F87B1A1DCFD6}" type="pres">
      <dgm:prSet presAssocID="{6490BBE3-026F-4F19-9DC7-CC940A06BB45}" presName="text2" presStyleLbl="fgAcc2" presStyleIdx="0" presStyleCnt="2" custScaleX="203336" custScaleY="182272" custLinFactNeighborX="282" custLinFactNeighborY="4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E1EAA-F180-4FC7-8A4E-58C4BC195147}" type="pres">
      <dgm:prSet presAssocID="{6490BBE3-026F-4F19-9DC7-CC940A06BB45}" presName="hierChild3" presStyleCnt="0"/>
      <dgm:spPr/>
      <dgm:t>
        <a:bodyPr/>
        <a:lstStyle/>
        <a:p>
          <a:endParaRPr lang="ru-RU"/>
        </a:p>
      </dgm:t>
    </dgm:pt>
    <dgm:pt modelId="{0756F54F-E7EA-4F39-895E-CA90BF0CE2B2}" type="pres">
      <dgm:prSet presAssocID="{53CE8CFB-7BF7-4745-A005-F6589AAA5CB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0B96A575-F2AE-4C15-8EDE-AC1B48B5DF2A}" type="pres">
      <dgm:prSet presAssocID="{E640C6B4-827D-4FA4-A949-519AF0778099}" presName="hierRoot3" presStyleCnt="0"/>
      <dgm:spPr/>
      <dgm:t>
        <a:bodyPr/>
        <a:lstStyle/>
        <a:p>
          <a:endParaRPr lang="ru-RU"/>
        </a:p>
      </dgm:t>
    </dgm:pt>
    <dgm:pt modelId="{548F00D4-67A1-4503-85D9-23972E32C16F}" type="pres">
      <dgm:prSet presAssocID="{E640C6B4-827D-4FA4-A949-519AF0778099}" presName="composite3" presStyleCnt="0"/>
      <dgm:spPr/>
      <dgm:t>
        <a:bodyPr/>
        <a:lstStyle/>
        <a:p>
          <a:endParaRPr lang="ru-RU"/>
        </a:p>
      </dgm:t>
    </dgm:pt>
    <dgm:pt modelId="{FFB439C6-6BF3-4FCC-8B06-C2AC958B4D5B}" type="pres">
      <dgm:prSet presAssocID="{E640C6B4-827D-4FA4-A949-519AF0778099}" presName="background3" presStyleLbl="node3" presStyleIdx="0" presStyleCnt="4"/>
      <dgm:spPr/>
      <dgm:t>
        <a:bodyPr/>
        <a:lstStyle/>
        <a:p>
          <a:endParaRPr lang="ru-RU"/>
        </a:p>
      </dgm:t>
    </dgm:pt>
    <dgm:pt modelId="{1CBEEFC3-D27E-45E7-8A7A-56F5D1D24DBD}" type="pres">
      <dgm:prSet presAssocID="{E640C6B4-827D-4FA4-A949-519AF0778099}" presName="text3" presStyleLbl="fgAcc3" presStyleIdx="0" presStyleCnt="4" custScaleX="160322" custScaleY="153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A5291-4AD8-4E1A-89DC-58DDDA770099}" type="pres">
      <dgm:prSet presAssocID="{E640C6B4-827D-4FA4-A949-519AF0778099}" presName="hierChild4" presStyleCnt="0"/>
      <dgm:spPr/>
      <dgm:t>
        <a:bodyPr/>
        <a:lstStyle/>
        <a:p>
          <a:endParaRPr lang="ru-RU"/>
        </a:p>
      </dgm:t>
    </dgm:pt>
    <dgm:pt modelId="{CC57697B-40EA-47E4-8824-6B8F3F080D45}" type="pres">
      <dgm:prSet presAssocID="{895DB92A-2701-44D1-A7BB-0DF0472D4AD4}" presName="Name17" presStyleLbl="parChTrans1D3" presStyleIdx="1" presStyleCnt="4"/>
      <dgm:spPr/>
      <dgm:t>
        <a:bodyPr/>
        <a:lstStyle/>
        <a:p>
          <a:endParaRPr lang="ru-RU"/>
        </a:p>
      </dgm:t>
    </dgm:pt>
    <dgm:pt modelId="{40F390B9-E5F0-46D3-88F8-3C6B76A80163}" type="pres">
      <dgm:prSet presAssocID="{EE38D77F-A860-49C7-BD79-7786BCDD0ADB}" presName="hierRoot3" presStyleCnt="0"/>
      <dgm:spPr/>
      <dgm:t>
        <a:bodyPr/>
        <a:lstStyle/>
        <a:p>
          <a:endParaRPr lang="ru-RU"/>
        </a:p>
      </dgm:t>
    </dgm:pt>
    <dgm:pt modelId="{05C04D56-4084-4E0D-908F-078A13DD1C5C}" type="pres">
      <dgm:prSet presAssocID="{EE38D77F-A860-49C7-BD79-7786BCDD0ADB}" presName="composite3" presStyleCnt="0"/>
      <dgm:spPr/>
      <dgm:t>
        <a:bodyPr/>
        <a:lstStyle/>
        <a:p>
          <a:endParaRPr lang="ru-RU"/>
        </a:p>
      </dgm:t>
    </dgm:pt>
    <dgm:pt modelId="{9CE2561B-A20F-46FE-9F75-F9D6597FC57D}" type="pres">
      <dgm:prSet presAssocID="{EE38D77F-A860-49C7-BD79-7786BCDD0ADB}" presName="background3" presStyleLbl="node3" presStyleIdx="1" presStyleCnt="4"/>
      <dgm:spPr/>
      <dgm:t>
        <a:bodyPr/>
        <a:lstStyle/>
        <a:p>
          <a:endParaRPr lang="ru-RU"/>
        </a:p>
      </dgm:t>
    </dgm:pt>
    <dgm:pt modelId="{B9906912-8690-45E2-BBC6-CEA6E4E5171D}" type="pres">
      <dgm:prSet presAssocID="{EE38D77F-A860-49C7-BD79-7786BCDD0ADB}" presName="text3" presStyleLbl="fgAcc3" presStyleIdx="1" presStyleCnt="4" custScaleX="151282" custScaleY="1566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4654B3-6796-46F6-9476-B692607C42E4}" type="pres">
      <dgm:prSet presAssocID="{EE38D77F-A860-49C7-BD79-7786BCDD0ADB}" presName="hierChild4" presStyleCnt="0"/>
      <dgm:spPr/>
      <dgm:t>
        <a:bodyPr/>
        <a:lstStyle/>
        <a:p>
          <a:endParaRPr lang="ru-RU"/>
        </a:p>
      </dgm:t>
    </dgm:pt>
    <dgm:pt modelId="{46DB26CF-1947-47C2-9C93-5B7B79188540}" type="pres">
      <dgm:prSet presAssocID="{60A798A1-50F5-4576-89E7-911B7319EF9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95114B6-92A3-4E4C-96A6-88E650A43645}" type="pres">
      <dgm:prSet presAssocID="{A47D2C2C-F11A-4264-B9EE-49F8C5786623}" presName="hierRoot2" presStyleCnt="0"/>
      <dgm:spPr/>
      <dgm:t>
        <a:bodyPr/>
        <a:lstStyle/>
        <a:p>
          <a:endParaRPr lang="ru-RU"/>
        </a:p>
      </dgm:t>
    </dgm:pt>
    <dgm:pt modelId="{6A01608B-952E-421F-B607-BDCFE2410AAE}" type="pres">
      <dgm:prSet presAssocID="{A47D2C2C-F11A-4264-B9EE-49F8C5786623}" presName="composite2" presStyleCnt="0"/>
      <dgm:spPr/>
      <dgm:t>
        <a:bodyPr/>
        <a:lstStyle/>
        <a:p>
          <a:endParaRPr lang="ru-RU"/>
        </a:p>
      </dgm:t>
    </dgm:pt>
    <dgm:pt modelId="{8DD105ED-8F07-4C06-9406-17F0B81C447A}" type="pres">
      <dgm:prSet presAssocID="{A47D2C2C-F11A-4264-B9EE-49F8C5786623}" presName="background2" presStyleLbl="node2" presStyleIdx="1" presStyleCnt="2"/>
      <dgm:spPr/>
      <dgm:t>
        <a:bodyPr/>
        <a:lstStyle/>
        <a:p>
          <a:endParaRPr lang="ru-RU"/>
        </a:p>
      </dgm:t>
    </dgm:pt>
    <dgm:pt modelId="{147EF27E-62D4-45CE-939D-3E678F778E6A}" type="pres">
      <dgm:prSet presAssocID="{A47D2C2C-F11A-4264-B9EE-49F8C5786623}" presName="text2" presStyleLbl="fgAcc2" presStyleIdx="1" presStyleCnt="2" custScaleX="197074" custScaleY="198203" custLinFactNeighborX="5027" custLinFactNeighborY="9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2B900A-3A90-4540-8438-9540041C23F1}" type="pres">
      <dgm:prSet presAssocID="{A47D2C2C-F11A-4264-B9EE-49F8C5786623}" presName="hierChild3" presStyleCnt="0"/>
      <dgm:spPr/>
      <dgm:t>
        <a:bodyPr/>
        <a:lstStyle/>
        <a:p>
          <a:endParaRPr lang="ru-RU"/>
        </a:p>
      </dgm:t>
    </dgm:pt>
    <dgm:pt modelId="{2408E29B-1982-44E8-9B4C-C560F39F9793}" type="pres">
      <dgm:prSet presAssocID="{BB053A7E-5AEA-45CF-A189-29490EB3BF90}" presName="Name17" presStyleLbl="parChTrans1D3" presStyleIdx="2" presStyleCnt="4"/>
      <dgm:spPr/>
      <dgm:t>
        <a:bodyPr/>
        <a:lstStyle/>
        <a:p>
          <a:endParaRPr lang="ru-RU"/>
        </a:p>
      </dgm:t>
    </dgm:pt>
    <dgm:pt modelId="{E6E02FCB-F84F-44D0-952A-C5AD4C6F86E3}" type="pres">
      <dgm:prSet presAssocID="{B0E51ED9-752E-450C-9D34-EF6D7E41DAD1}" presName="hierRoot3" presStyleCnt="0"/>
      <dgm:spPr/>
      <dgm:t>
        <a:bodyPr/>
        <a:lstStyle/>
        <a:p>
          <a:endParaRPr lang="ru-RU"/>
        </a:p>
      </dgm:t>
    </dgm:pt>
    <dgm:pt modelId="{AC516B37-98CB-4443-9D98-37A062A87225}" type="pres">
      <dgm:prSet presAssocID="{B0E51ED9-752E-450C-9D34-EF6D7E41DAD1}" presName="composite3" presStyleCnt="0"/>
      <dgm:spPr/>
      <dgm:t>
        <a:bodyPr/>
        <a:lstStyle/>
        <a:p>
          <a:endParaRPr lang="ru-RU"/>
        </a:p>
      </dgm:t>
    </dgm:pt>
    <dgm:pt modelId="{8822D989-39DB-4BB2-A97B-A4E02161D66D}" type="pres">
      <dgm:prSet presAssocID="{B0E51ED9-752E-450C-9D34-EF6D7E41DAD1}" presName="background3" presStyleLbl="node3" presStyleIdx="2" presStyleCnt="4"/>
      <dgm:spPr/>
      <dgm:t>
        <a:bodyPr/>
        <a:lstStyle/>
        <a:p>
          <a:endParaRPr lang="ru-RU"/>
        </a:p>
      </dgm:t>
    </dgm:pt>
    <dgm:pt modelId="{E388A869-1AF8-45F8-82F0-23510CC0C5F3}" type="pres">
      <dgm:prSet presAssocID="{B0E51ED9-752E-450C-9D34-EF6D7E41DAD1}" presName="text3" presStyleLbl="fgAcc3" presStyleIdx="2" presStyleCnt="4" custScaleX="165632" custScaleY="162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D455D3-76CA-43D4-A237-31F667CFE8FC}" type="pres">
      <dgm:prSet presAssocID="{B0E51ED9-752E-450C-9D34-EF6D7E41DAD1}" presName="hierChild4" presStyleCnt="0"/>
      <dgm:spPr/>
      <dgm:t>
        <a:bodyPr/>
        <a:lstStyle/>
        <a:p>
          <a:endParaRPr lang="ru-RU"/>
        </a:p>
      </dgm:t>
    </dgm:pt>
    <dgm:pt modelId="{1317C329-8067-4CBA-86D3-7EB720C05AF7}" type="pres">
      <dgm:prSet presAssocID="{FCCB3D9B-B339-4CAF-8390-F4636A040762}" presName="Name17" presStyleLbl="parChTrans1D3" presStyleIdx="3" presStyleCnt="4"/>
      <dgm:spPr/>
      <dgm:t>
        <a:bodyPr/>
        <a:lstStyle/>
        <a:p>
          <a:endParaRPr lang="ru-RU"/>
        </a:p>
      </dgm:t>
    </dgm:pt>
    <dgm:pt modelId="{697E01DD-8781-4342-A9FA-7848B5A7F8E4}" type="pres">
      <dgm:prSet presAssocID="{B64A1092-CC4E-4445-B390-9CE56CE3E435}" presName="hierRoot3" presStyleCnt="0"/>
      <dgm:spPr/>
      <dgm:t>
        <a:bodyPr/>
        <a:lstStyle/>
        <a:p>
          <a:endParaRPr lang="ru-RU"/>
        </a:p>
      </dgm:t>
    </dgm:pt>
    <dgm:pt modelId="{386AB14A-E08F-4A1A-B4D0-855A8E8104BE}" type="pres">
      <dgm:prSet presAssocID="{B64A1092-CC4E-4445-B390-9CE56CE3E435}" presName="composite3" presStyleCnt="0"/>
      <dgm:spPr/>
      <dgm:t>
        <a:bodyPr/>
        <a:lstStyle/>
        <a:p>
          <a:endParaRPr lang="ru-RU"/>
        </a:p>
      </dgm:t>
    </dgm:pt>
    <dgm:pt modelId="{EC3D4917-A625-4E25-8D25-50FA3A979C2D}" type="pres">
      <dgm:prSet presAssocID="{B64A1092-CC4E-4445-B390-9CE56CE3E435}" presName="background3" presStyleLbl="node3" presStyleIdx="3" presStyleCnt="4"/>
      <dgm:spPr/>
      <dgm:t>
        <a:bodyPr/>
        <a:lstStyle/>
        <a:p>
          <a:endParaRPr lang="ru-RU"/>
        </a:p>
      </dgm:t>
    </dgm:pt>
    <dgm:pt modelId="{6622B252-7C9D-4DEB-8891-3B22FE02A3D7}" type="pres">
      <dgm:prSet presAssocID="{B64A1092-CC4E-4445-B390-9CE56CE3E435}" presName="text3" presStyleLbl="fgAcc3" presStyleIdx="3" presStyleCnt="4" custScaleX="121552" custScaleY="153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B0D68E-9577-4928-80A5-CC609B1591BA}" type="pres">
      <dgm:prSet presAssocID="{B64A1092-CC4E-4445-B390-9CE56CE3E435}" presName="hierChild4" presStyleCnt="0"/>
      <dgm:spPr/>
      <dgm:t>
        <a:bodyPr/>
        <a:lstStyle/>
        <a:p>
          <a:endParaRPr lang="ru-RU"/>
        </a:p>
      </dgm:t>
    </dgm:pt>
  </dgm:ptLst>
  <dgm:cxnLst>
    <dgm:cxn modelId="{CFD6EE7C-8C53-4D04-B167-3B68786320F8}" srcId="{B7594B85-1AA3-469E-B9F8-FE0A3FF2C8BA}" destId="{A47D2C2C-F11A-4264-B9EE-49F8C5786623}" srcOrd="1" destOrd="0" parTransId="{60A798A1-50F5-4576-89E7-911B7319EF9B}" sibTransId="{E8BC1C09-48FF-4FB7-BD89-138A56361EFD}"/>
    <dgm:cxn modelId="{78303476-A76C-4085-9AE6-AD72D950AF10}" type="presOf" srcId="{154FA1B9-AFB3-4B4F-B38D-999B6515A2D1}" destId="{335054F2-D02A-47E8-968F-57AE023A5390}" srcOrd="0" destOrd="0" presId="urn:microsoft.com/office/officeart/2005/8/layout/hierarchy1"/>
    <dgm:cxn modelId="{0A8FF978-1366-43BD-95A0-DCC281CCED4D}" type="presOf" srcId="{A47D2C2C-F11A-4264-B9EE-49F8C5786623}" destId="{147EF27E-62D4-45CE-939D-3E678F778E6A}" srcOrd="0" destOrd="0" presId="urn:microsoft.com/office/officeart/2005/8/layout/hierarchy1"/>
    <dgm:cxn modelId="{28395BE6-EDA5-4FF7-A71F-C9D6A63CA414}" type="presOf" srcId="{FCCB3D9B-B339-4CAF-8390-F4636A040762}" destId="{1317C329-8067-4CBA-86D3-7EB720C05AF7}" srcOrd="0" destOrd="0" presId="urn:microsoft.com/office/officeart/2005/8/layout/hierarchy1"/>
    <dgm:cxn modelId="{FC1D352D-D465-4732-AF53-0965C3D74D61}" srcId="{4344EAE5-8F5E-45E8-851F-64A612475F59}" destId="{B7594B85-1AA3-469E-B9F8-FE0A3FF2C8BA}" srcOrd="0" destOrd="0" parTransId="{F80B42D5-E23E-40B6-A780-A8EE813E544B}" sibTransId="{68288BED-FFE7-42FF-9CA9-8D85F5FF5B67}"/>
    <dgm:cxn modelId="{D7C3663C-B60A-407A-9471-E3432B4E0080}" srcId="{A47D2C2C-F11A-4264-B9EE-49F8C5786623}" destId="{B64A1092-CC4E-4445-B390-9CE56CE3E435}" srcOrd="1" destOrd="0" parTransId="{FCCB3D9B-B339-4CAF-8390-F4636A040762}" sibTransId="{A602BE49-D6AD-4510-8070-A9DC66BC3D30}"/>
    <dgm:cxn modelId="{5A06B3E0-933E-4169-AA5B-ADF93A5D2568}" type="presOf" srcId="{E640C6B4-827D-4FA4-A949-519AF0778099}" destId="{1CBEEFC3-D27E-45E7-8A7A-56F5D1D24DBD}" srcOrd="0" destOrd="0" presId="urn:microsoft.com/office/officeart/2005/8/layout/hierarchy1"/>
    <dgm:cxn modelId="{F14FE326-5ABC-4404-85B3-26BBFB4981E1}" srcId="{A47D2C2C-F11A-4264-B9EE-49F8C5786623}" destId="{B0E51ED9-752E-450C-9D34-EF6D7E41DAD1}" srcOrd="0" destOrd="0" parTransId="{BB053A7E-5AEA-45CF-A189-29490EB3BF90}" sibTransId="{03FC4C56-85F4-4A11-A93F-F6B60DEE571C}"/>
    <dgm:cxn modelId="{B7C7D9B2-F496-46A9-A068-505B563D7267}" type="presOf" srcId="{B7594B85-1AA3-469E-B9F8-FE0A3FF2C8BA}" destId="{DCBF5913-6A02-4E5E-AC0A-9264A2F7C9DD}" srcOrd="0" destOrd="0" presId="urn:microsoft.com/office/officeart/2005/8/layout/hierarchy1"/>
    <dgm:cxn modelId="{F7218394-5A71-497D-BC79-1F2D0D269C00}" srcId="{6490BBE3-026F-4F19-9DC7-CC940A06BB45}" destId="{EE38D77F-A860-49C7-BD79-7786BCDD0ADB}" srcOrd="1" destOrd="0" parTransId="{895DB92A-2701-44D1-A7BB-0DF0472D4AD4}" sibTransId="{3D282618-5739-4B8D-8F22-881F8D34025A}"/>
    <dgm:cxn modelId="{B1BABF50-61B9-46C1-B6A5-74486EC81ECF}" type="presOf" srcId="{B0E51ED9-752E-450C-9D34-EF6D7E41DAD1}" destId="{E388A869-1AF8-45F8-82F0-23510CC0C5F3}" srcOrd="0" destOrd="0" presId="urn:microsoft.com/office/officeart/2005/8/layout/hierarchy1"/>
    <dgm:cxn modelId="{E5B5C620-8954-471B-BACC-D144CF166B95}" type="presOf" srcId="{4344EAE5-8F5E-45E8-851F-64A612475F59}" destId="{C9C95D13-01CE-46CB-8A78-3EC4A872099E}" srcOrd="0" destOrd="0" presId="urn:microsoft.com/office/officeart/2005/8/layout/hierarchy1"/>
    <dgm:cxn modelId="{9FA9975F-5437-4582-8408-280F79640E81}" srcId="{6490BBE3-026F-4F19-9DC7-CC940A06BB45}" destId="{E640C6B4-827D-4FA4-A949-519AF0778099}" srcOrd="0" destOrd="0" parTransId="{53CE8CFB-7BF7-4745-A005-F6589AAA5CB5}" sibTransId="{880FDFB8-BCB6-4356-A76B-C1705C0AA977}"/>
    <dgm:cxn modelId="{45A73778-925C-4E24-9085-E201EDBF3842}" type="presOf" srcId="{B64A1092-CC4E-4445-B390-9CE56CE3E435}" destId="{6622B252-7C9D-4DEB-8891-3B22FE02A3D7}" srcOrd="0" destOrd="0" presId="urn:microsoft.com/office/officeart/2005/8/layout/hierarchy1"/>
    <dgm:cxn modelId="{1AE32F87-071C-4AC9-BFF6-2F5CD1BB95B8}" type="presOf" srcId="{895DB92A-2701-44D1-A7BB-0DF0472D4AD4}" destId="{CC57697B-40EA-47E4-8824-6B8F3F080D45}" srcOrd="0" destOrd="0" presId="urn:microsoft.com/office/officeart/2005/8/layout/hierarchy1"/>
    <dgm:cxn modelId="{6BC91CC2-A410-43F0-8773-2B408E6A7AC5}" type="presOf" srcId="{53CE8CFB-7BF7-4745-A005-F6589AAA5CB5}" destId="{0756F54F-E7EA-4F39-895E-CA90BF0CE2B2}" srcOrd="0" destOrd="0" presId="urn:microsoft.com/office/officeart/2005/8/layout/hierarchy1"/>
    <dgm:cxn modelId="{6F0BD282-D940-4B06-BD83-44608FD4CC5F}" type="presOf" srcId="{EE38D77F-A860-49C7-BD79-7786BCDD0ADB}" destId="{B9906912-8690-45E2-BBC6-CEA6E4E5171D}" srcOrd="0" destOrd="0" presId="urn:microsoft.com/office/officeart/2005/8/layout/hierarchy1"/>
    <dgm:cxn modelId="{7567CC8A-6B1B-45DF-92DA-6D8FDEF99751}" type="presOf" srcId="{60A798A1-50F5-4576-89E7-911B7319EF9B}" destId="{46DB26CF-1947-47C2-9C93-5B7B79188540}" srcOrd="0" destOrd="0" presId="urn:microsoft.com/office/officeart/2005/8/layout/hierarchy1"/>
    <dgm:cxn modelId="{CFCB4072-72E6-4FB8-B8D0-A5FE4C27FC31}" type="presOf" srcId="{BB053A7E-5AEA-45CF-A189-29490EB3BF90}" destId="{2408E29B-1982-44E8-9B4C-C560F39F9793}" srcOrd="0" destOrd="0" presId="urn:microsoft.com/office/officeart/2005/8/layout/hierarchy1"/>
    <dgm:cxn modelId="{FEFD3DF0-2833-477B-B28B-AB455B964AA5}" srcId="{B7594B85-1AA3-469E-B9F8-FE0A3FF2C8BA}" destId="{6490BBE3-026F-4F19-9DC7-CC940A06BB45}" srcOrd="0" destOrd="0" parTransId="{154FA1B9-AFB3-4B4F-B38D-999B6515A2D1}" sibTransId="{92D6E2B0-F8DB-4CE9-95D6-3809352A4069}"/>
    <dgm:cxn modelId="{2BE86910-3290-4624-BDB2-BBCBFF82A151}" type="presOf" srcId="{6490BBE3-026F-4F19-9DC7-CC940A06BB45}" destId="{DBA9794F-24DF-436A-BDCA-F87B1A1DCFD6}" srcOrd="0" destOrd="0" presId="urn:microsoft.com/office/officeart/2005/8/layout/hierarchy1"/>
    <dgm:cxn modelId="{78EAD685-0A3E-4AE4-A5ED-55150A145567}" type="presParOf" srcId="{C9C95D13-01CE-46CB-8A78-3EC4A872099E}" destId="{68EE7FBA-915E-4BEA-A4DA-4DFBC241346B}" srcOrd="0" destOrd="0" presId="urn:microsoft.com/office/officeart/2005/8/layout/hierarchy1"/>
    <dgm:cxn modelId="{1C4BD6C7-A177-4CF6-B1DA-1C98193DB18D}" type="presParOf" srcId="{68EE7FBA-915E-4BEA-A4DA-4DFBC241346B}" destId="{56D30B23-01C3-4723-BA99-6D1DFA731662}" srcOrd="0" destOrd="0" presId="urn:microsoft.com/office/officeart/2005/8/layout/hierarchy1"/>
    <dgm:cxn modelId="{22A55D26-AAFA-46A1-B26A-03292613D2A2}" type="presParOf" srcId="{56D30B23-01C3-4723-BA99-6D1DFA731662}" destId="{37ED1E3F-124C-49A8-9863-87615C34AB7B}" srcOrd="0" destOrd="0" presId="urn:microsoft.com/office/officeart/2005/8/layout/hierarchy1"/>
    <dgm:cxn modelId="{B117C4A0-7DB4-4AA7-8718-7ABFDC98E2EB}" type="presParOf" srcId="{56D30B23-01C3-4723-BA99-6D1DFA731662}" destId="{DCBF5913-6A02-4E5E-AC0A-9264A2F7C9DD}" srcOrd="1" destOrd="0" presId="urn:microsoft.com/office/officeart/2005/8/layout/hierarchy1"/>
    <dgm:cxn modelId="{57111794-4CC1-4A98-8D19-4697A8E3EC25}" type="presParOf" srcId="{68EE7FBA-915E-4BEA-A4DA-4DFBC241346B}" destId="{FE11BCB4-DE32-4D43-AA05-6E37140CDB7F}" srcOrd="1" destOrd="0" presId="urn:microsoft.com/office/officeart/2005/8/layout/hierarchy1"/>
    <dgm:cxn modelId="{5BCEF746-3175-407C-8EF9-C84C638ECCBF}" type="presParOf" srcId="{FE11BCB4-DE32-4D43-AA05-6E37140CDB7F}" destId="{335054F2-D02A-47E8-968F-57AE023A5390}" srcOrd="0" destOrd="0" presId="urn:microsoft.com/office/officeart/2005/8/layout/hierarchy1"/>
    <dgm:cxn modelId="{D715C381-2439-4DE1-BAB2-1FBD5FA74664}" type="presParOf" srcId="{FE11BCB4-DE32-4D43-AA05-6E37140CDB7F}" destId="{0FAE9B24-A9D7-43DB-AC28-38CEFDAEA44F}" srcOrd="1" destOrd="0" presId="urn:microsoft.com/office/officeart/2005/8/layout/hierarchy1"/>
    <dgm:cxn modelId="{EFAB4FF3-E146-4C60-A227-791B8F30E250}" type="presParOf" srcId="{0FAE9B24-A9D7-43DB-AC28-38CEFDAEA44F}" destId="{491BB745-250F-4604-8441-C2F68C32DE60}" srcOrd="0" destOrd="0" presId="urn:microsoft.com/office/officeart/2005/8/layout/hierarchy1"/>
    <dgm:cxn modelId="{6D533AE2-4B5C-4F0D-8F34-19CA7E5AFD30}" type="presParOf" srcId="{491BB745-250F-4604-8441-C2F68C32DE60}" destId="{5E470516-985F-44F2-A2CF-72A60879B38E}" srcOrd="0" destOrd="0" presId="urn:microsoft.com/office/officeart/2005/8/layout/hierarchy1"/>
    <dgm:cxn modelId="{C96C2831-F957-42DB-AE8F-2E7A68180B19}" type="presParOf" srcId="{491BB745-250F-4604-8441-C2F68C32DE60}" destId="{DBA9794F-24DF-436A-BDCA-F87B1A1DCFD6}" srcOrd="1" destOrd="0" presId="urn:microsoft.com/office/officeart/2005/8/layout/hierarchy1"/>
    <dgm:cxn modelId="{AB7C4383-9BA2-40F4-8DDB-67CBBD2198B3}" type="presParOf" srcId="{0FAE9B24-A9D7-43DB-AC28-38CEFDAEA44F}" destId="{FE1E1EAA-F180-4FC7-8A4E-58C4BC195147}" srcOrd="1" destOrd="0" presId="urn:microsoft.com/office/officeart/2005/8/layout/hierarchy1"/>
    <dgm:cxn modelId="{D12C0B2E-4883-44FD-B3C8-766675E1BDB2}" type="presParOf" srcId="{FE1E1EAA-F180-4FC7-8A4E-58C4BC195147}" destId="{0756F54F-E7EA-4F39-895E-CA90BF0CE2B2}" srcOrd="0" destOrd="0" presId="urn:microsoft.com/office/officeart/2005/8/layout/hierarchy1"/>
    <dgm:cxn modelId="{48AFA6B0-AC00-4E77-AA64-D4E4AFB34472}" type="presParOf" srcId="{FE1E1EAA-F180-4FC7-8A4E-58C4BC195147}" destId="{0B96A575-F2AE-4C15-8EDE-AC1B48B5DF2A}" srcOrd="1" destOrd="0" presId="urn:microsoft.com/office/officeart/2005/8/layout/hierarchy1"/>
    <dgm:cxn modelId="{2CC987FD-F50C-4CD1-83D4-DB490E079A8B}" type="presParOf" srcId="{0B96A575-F2AE-4C15-8EDE-AC1B48B5DF2A}" destId="{548F00D4-67A1-4503-85D9-23972E32C16F}" srcOrd="0" destOrd="0" presId="urn:microsoft.com/office/officeart/2005/8/layout/hierarchy1"/>
    <dgm:cxn modelId="{D4ABA496-8F4B-4ABC-818D-2768D17E90E7}" type="presParOf" srcId="{548F00D4-67A1-4503-85D9-23972E32C16F}" destId="{FFB439C6-6BF3-4FCC-8B06-C2AC958B4D5B}" srcOrd="0" destOrd="0" presId="urn:microsoft.com/office/officeart/2005/8/layout/hierarchy1"/>
    <dgm:cxn modelId="{A261CBF7-EFA7-4838-AEDE-B6ADD747B9E2}" type="presParOf" srcId="{548F00D4-67A1-4503-85D9-23972E32C16F}" destId="{1CBEEFC3-D27E-45E7-8A7A-56F5D1D24DBD}" srcOrd="1" destOrd="0" presId="urn:microsoft.com/office/officeart/2005/8/layout/hierarchy1"/>
    <dgm:cxn modelId="{95620E51-05E4-415E-B2EF-3F91E5A7EBCA}" type="presParOf" srcId="{0B96A575-F2AE-4C15-8EDE-AC1B48B5DF2A}" destId="{ADAA5291-4AD8-4E1A-89DC-58DDDA770099}" srcOrd="1" destOrd="0" presId="urn:microsoft.com/office/officeart/2005/8/layout/hierarchy1"/>
    <dgm:cxn modelId="{897B2305-62FC-4291-A5C1-AF6A6451EFCD}" type="presParOf" srcId="{FE1E1EAA-F180-4FC7-8A4E-58C4BC195147}" destId="{CC57697B-40EA-47E4-8824-6B8F3F080D45}" srcOrd="2" destOrd="0" presId="urn:microsoft.com/office/officeart/2005/8/layout/hierarchy1"/>
    <dgm:cxn modelId="{5CE7B73A-0E91-4A42-BC91-A6CBA5EA85DE}" type="presParOf" srcId="{FE1E1EAA-F180-4FC7-8A4E-58C4BC195147}" destId="{40F390B9-E5F0-46D3-88F8-3C6B76A80163}" srcOrd="3" destOrd="0" presId="urn:microsoft.com/office/officeart/2005/8/layout/hierarchy1"/>
    <dgm:cxn modelId="{86BC8AF5-7CEF-47A4-8A4C-5E6A0F451915}" type="presParOf" srcId="{40F390B9-E5F0-46D3-88F8-3C6B76A80163}" destId="{05C04D56-4084-4E0D-908F-078A13DD1C5C}" srcOrd="0" destOrd="0" presId="urn:microsoft.com/office/officeart/2005/8/layout/hierarchy1"/>
    <dgm:cxn modelId="{1B83BB5A-2014-43AD-9F76-6FA89C12009D}" type="presParOf" srcId="{05C04D56-4084-4E0D-908F-078A13DD1C5C}" destId="{9CE2561B-A20F-46FE-9F75-F9D6597FC57D}" srcOrd="0" destOrd="0" presId="urn:microsoft.com/office/officeart/2005/8/layout/hierarchy1"/>
    <dgm:cxn modelId="{EF3F6DA5-EDD6-4DAF-94E5-DD9F2A644871}" type="presParOf" srcId="{05C04D56-4084-4E0D-908F-078A13DD1C5C}" destId="{B9906912-8690-45E2-BBC6-CEA6E4E5171D}" srcOrd="1" destOrd="0" presId="urn:microsoft.com/office/officeart/2005/8/layout/hierarchy1"/>
    <dgm:cxn modelId="{34A58F32-BED1-4741-A4B6-4EA18AD4A7E5}" type="presParOf" srcId="{40F390B9-E5F0-46D3-88F8-3C6B76A80163}" destId="{3B4654B3-6796-46F6-9476-B692607C42E4}" srcOrd="1" destOrd="0" presId="urn:microsoft.com/office/officeart/2005/8/layout/hierarchy1"/>
    <dgm:cxn modelId="{F47DD91E-C86D-4877-871D-3C9F75CFA642}" type="presParOf" srcId="{FE11BCB4-DE32-4D43-AA05-6E37140CDB7F}" destId="{46DB26CF-1947-47C2-9C93-5B7B79188540}" srcOrd="2" destOrd="0" presId="urn:microsoft.com/office/officeart/2005/8/layout/hierarchy1"/>
    <dgm:cxn modelId="{83A760BD-88DF-43E0-BA31-A3DB0846FD09}" type="presParOf" srcId="{FE11BCB4-DE32-4D43-AA05-6E37140CDB7F}" destId="{B95114B6-92A3-4E4C-96A6-88E650A43645}" srcOrd="3" destOrd="0" presId="urn:microsoft.com/office/officeart/2005/8/layout/hierarchy1"/>
    <dgm:cxn modelId="{460ABE22-FCCB-44F5-B1F0-D3A2E0106C8A}" type="presParOf" srcId="{B95114B6-92A3-4E4C-96A6-88E650A43645}" destId="{6A01608B-952E-421F-B607-BDCFE2410AAE}" srcOrd="0" destOrd="0" presId="urn:microsoft.com/office/officeart/2005/8/layout/hierarchy1"/>
    <dgm:cxn modelId="{9E3D2A16-3BE0-4D98-B286-2C3F11AB9D82}" type="presParOf" srcId="{6A01608B-952E-421F-B607-BDCFE2410AAE}" destId="{8DD105ED-8F07-4C06-9406-17F0B81C447A}" srcOrd="0" destOrd="0" presId="urn:microsoft.com/office/officeart/2005/8/layout/hierarchy1"/>
    <dgm:cxn modelId="{2B70C926-ADB1-4FDC-9A9D-28A3797E7356}" type="presParOf" srcId="{6A01608B-952E-421F-B607-BDCFE2410AAE}" destId="{147EF27E-62D4-45CE-939D-3E678F778E6A}" srcOrd="1" destOrd="0" presId="urn:microsoft.com/office/officeart/2005/8/layout/hierarchy1"/>
    <dgm:cxn modelId="{31CE37E3-1E4E-4951-8B37-5C8AE94BF197}" type="presParOf" srcId="{B95114B6-92A3-4E4C-96A6-88E650A43645}" destId="{742B900A-3A90-4540-8438-9540041C23F1}" srcOrd="1" destOrd="0" presId="urn:microsoft.com/office/officeart/2005/8/layout/hierarchy1"/>
    <dgm:cxn modelId="{ED6F17F7-D62C-4ECB-A8B3-34218BB5CBD8}" type="presParOf" srcId="{742B900A-3A90-4540-8438-9540041C23F1}" destId="{2408E29B-1982-44E8-9B4C-C560F39F9793}" srcOrd="0" destOrd="0" presId="urn:microsoft.com/office/officeart/2005/8/layout/hierarchy1"/>
    <dgm:cxn modelId="{1CC52A64-E156-49CB-804A-D45E9BE1EA97}" type="presParOf" srcId="{742B900A-3A90-4540-8438-9540041C23F1}" destId="{E6E02FCB-F84F-44D0-952A-C5AD4C6F86E3}" srcOrd="1" destOrd="0" presId="urn:microsoft.com/office/officeart/2005/8/layout/hierarchy1"/>
    <dgm:cxn modelId="{0A330D96-7F9D-4C9E-A3DC-7CA4BAD3098C}" type="presParOf" srcId="{E6E02FCB-F84F-44D0-952A-C5AD4C6F86E3}" destId="{AC516B37-98CB-4443-9D98-37A062A87225}" srcOrd="0" destOrd="0" presId="urn:microsoft.com/office/officeart/2005/8/layout/hierarchy1"/>
    <dgm:cxn modelId="{DB475D48-6628-4A0F-A4DD-9307D322FAE7}" type="presParOf" srcId="{AC516B37-98CB-4443-9D98-37A062A87225}" destId="{8822D989-39DB-4BB2-A97B-A4E02161D66D}" srcOrd="0" destOrd="0" presId="urn:microsoft.com/office/officeart/2005/8/layout/hierarchy1"/>
    <dgm:cxn modelId="{AC8F6D8A-24B1-4D88-A9E2-67FA2E6FB81D}" type="presParOf" srcId="{AC516B37-98CB-4443-9D98-37A062A87225}" destId="{E388A869-1AF8-45F8-82F0-23510CC0C5F3}" srcOrd="1" destOrd="0" presId="urn:microsoft.com/office/officeart/2005/8/layout/hierarchy1"/>
    <dgm:cxn modelId="{1340C503-0B12-4B0C-92AF-43181CA1DFA8}" type="presParOf" srcId="{E6E02FCB-F84F-44D0-952A-C5AD4C6F86E3}" destId="{99D455D3-76CA-43D4-A237-31F667CFE8FC}" srcOrd="1" destOrd="0" presId="urn:microsoft.com/office/officeart/2005/8/layout/hierarchy1"/>
    <dgm:cxn modelId="{8D0552F7-CF60-4157-B390-1670F8742FBF}" type="presParOf" srcId="{742B900A-3A90-4540-8438-9540041C23F1}" destId="{1317C329-8067-4CBA-86D3-7EB720C05AF7}" srcOrd="2" destOrd="0" presId="urn:microsoft.com/office/officeart/2005/8/layout/hierarchy1"/>
    <dgm:cxn modelId="{10920393-34E4-4F09-A7A2-D5F3B454F552}" type="presParOf" srcId="{742B900A-3A90-4540-8438-9540041C23F1}" destId="{697E01DD-8781-4342-A9FA-7848B5A7F8E4}" srcOrd="3" destOrd="0" presId="urn:microsoft.com/office/officeart/2005/8/layout/hierarchy1"/>
    <dgm:cxn modelId="{F3B026D7-F06C-4DB2-B6DD-F49B5E3FEC51}" type="presParOf" srcId="{697E01DD-8781-4342-A9FA-7848B5A7F8E4}" destId="{386AB14A-E08F-4A1A-B4D0-855A8E8104BE}" srcOrd="0" destOrd="0" presId="urn:microsoft.com/office/officeart/2005/8/layout/hierarchy1"/>
    <dgm:cxn modelId="{333F8C8F-2787-4DDA-A9D8-E3B481C866BA}" type="presParOf" srcId="{386AB14A-E08F-4A1A-B4D0-855A8E8104BE}" destId="{EC3D4917-A625-4E25-8D25-50FA3A979C2D}" srcOrd="0" destOrd="0" presId="urn:microsoft.com/office/officeart/2005/8/layout/hierarchy1"/>
    <dgm:cxn modelId="{2A63C5F8-B750-4AA9-81C0-C01EBB281408}" type="presParOf" srcId="{386AB14A-E08F-4A1A-B4D0-855A8E8104BE}" destId="{6622B252-7C9D-4DEB-8891-3B22FE02A3D7}" srcOrd="1" destOrd="0" presId="urn:microsoft.com/office/officeart/2005/8/layout/hierarchy1"/>
    <dgm:cxn modelId="{4570E497-E450-4D78-A5F8-47EF4C97BFFA}" type="presParOf" srcId="{697E01DD-8781-4342-A9FA-7848B5A7F8E4}" destId="{03B0D68E-9577-4928-80A5-CC609B1591BA}" srcOrd="1" destOrd="0" presId="urn:microsoft.com/office/officeart/2005/8/layout/hierarchy1"/>
  </dgm:cxnLst>
  <dgm:bg>
    <a:noFill/>
    <a:effectLst>
      <a:outerShdw blurRad="50800" dist="50800" dir="5400000" sx="104000" sy="104000" algn="ctr" rotWithShape="0">
        <a:schemeClr val="bg1"/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17C329-8067-4CBA-86D3-7EB720C05AF7}">
      <dsp:nvSpPr>
        <dsp:cNvPr id="0" name=""/>
        <dsp:cNvSpPr/>
      </dsp:nvSpPr>
      <dsp:spPr>
        <a:xfrm>
          <a:off x="6121663" y="3172564"/>
          <a:ext cx="1028367" cy="264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69"/>
              </a:lnTo>
              <a:lnTo>
                <a:pt x="1028367" y="157169"/>
              </a:lnTo>
              <a:lnTo>
                <a:pt x="1028367" y="26433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8E29B-1982-44E8-9B4C-C560F39F9793}">
      <dsp:nvSpPr>
        <dsp:cNvPr id="0" name=""/>
        <dsp:cNvSpPr/>
      </dsp:nvSpPr>
      <dsp:spPr>
        <a:xfrm>
          <a:off x="5231946" y="3172564"/>
          <a:ext cx="889717" cy="264330"/>
        </a:xfrm>
        <a:custGeom>
          <a:avLst/>
          <a:gdLst/>
          <a:ahLst/>
          <a:cxnLst/>
          <a:rect l="0" t="0" r="0" b="0"/>
          <a:pathLst>
            <a:path>
              <a:moveTo>
                <a:pt x="889717" y="0"/>
              </a:moveTo>
              <a:lnTo>
                <a:pt x="889717" y="157169"/>
              </a:lnTo>
              <a:lnTo>
                <a:pt x="0" y="157169"/>
              </a:lnTo>
              <a:lnTo>
                <a:pt x="0" y="26433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B26CF-1947-47C2-9C93-5B7B79188540}">
      <dsp:nvSpPr>
        <dsp:cNvPr id="0" name=""/>
        <dsp:cNvSpPr/>
      </dsp:nvSpPr>
      <dsp:spPr>
        <a:xfrm>
          <a:off x="4035865" y="1275556"/>
          <a:ext cx="2085798" cy="44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52"/>
              </a:lnTo>
              <a:lnTo>
                <a:pt x="2085798" y="333952"/>
              </a:lnTo>
              <a:lnTo>
                <a:pt x="2085798" y="44111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7697B-40EA-47E4-8824-6B8F3F080D45}">
      <dsp:nvSpPr>
        <dsp:cNvPr id="0" name=""/>
        <dsp:cNvSpPr/>
      </dsp:nvSpPr>
      <dsp:spPr>
        <a:xfrm>
          <a:off x="2089364" y="3015526"/>
          <a:ext cx="1052543" cy="304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187"/>
              </a:lnTo>
              <a:lnTo>
                <a:pt x="1052543" y="197187"/>
              </a:lnTo>
              <a:lnTo>
                <a:pt x="1052543" y="304348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6F54F-E7EA-4F39-895E-CA90BF0CE2B2}">
      <dsp:nvSpPr>
        <dsp:cNvPr id="0" name=""/>
        <dsp:cNvSpPr/>
      </dsp:nvSpPr>
      <dsp:spPr>
        <a:xfrm>
          <a:off x="1082582" y="3015526"/>
          <a:ext cx="1006782" cy="304348"/>
        </a:xfrm>
        <a:custGeom>
          <a:avLst/>
          <a:gdLst/>
          <a:ahLst/>
          <a:cxnLst/>
          <a:rect l="0" t="0" r="0" b="0"/>
          <a:pathLst>
            <a:path>
              <a:moveTo>
                <a:pt x="1006782" y="0"/>
              </a:moveTo>
              <a:lnTo>
                <a:pt x="1006782" y="197187"/>
              </a:lnTo>
              <a:lnTo>
                <a:pt x="0" y="197187"/>
              </a:lnTo>
              <a:lnTo>
                <a:pt x="0" y="304348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054F2-D02A-47E8-968F-57AE023A5390}">
      <dsp:nvSpPr>
        <dsp:cNvPr id="0" name=""/>
        <dsp:cNvSpPr/>
      </dsp:nvSpPr>
      <dsp:spPr>
        <a:xfrm>
          <a:off x="2089364" y="1275556"/>
          <a:ext cx="1946500" cy="401096"/>
        </a:xfrm>
        <a:custGeom>
          <a:avLst/>
          <a:gdLst/>
          <a:ahLst/>
          <a:cxnLst/>
          <a:rect l="0" t="0" r="0" b="0"/>
          <a:pathLst>
            <a:path>
              <a:moveTo>
                <a:pt x="1946500" y="0"/>
              </a:moveTo>
              <a:lnTo>
                <a:pt x="1946500" y="293934"/>
              </a:lnTo>
              <a:lnTo>
                <a:pt x="0" y="293934"/>
              </a:lnTo>
              <a:lnTo>
                <a:pt x="0" y="40109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D1E3F-124C-49A8-9863-87615C34AB7B}">
      <dsp:nvSpPr>
        <dsp:cNvPr id="0" name=""/>
        <dsp:cNvSpPr/>
      </dsp:nvSpPr>
      <dsp:spPr>
        <a:xfrm>
          <a:off x="3063596" y="-29984"/>
          <a:ext cx="1944537" cy="13055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BF5913-6A02-4E5E-AC0A-9264A2F7C9DD}">
      <dsp:nvSpPr>
        <dsp:cNvPr id="0" name=""/>
        <dsp:cNvSpPr/>
      </dsp:nvSpPr>
      <dsp:spPr>
        <a:xfrm>
          <a:off x="3192126" y="92118"/>
          <a:ext cx="1944537" cy="1305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Количество бюджетных мест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774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3192126" y="92118"/>
        <a:ext cx="1944537" cy="1305540"/>
      </dsp:txXfrm>
    </dsp:sp>
    <dsp:sp modelId="{5E470516-985F-44F2-A2CF-72A60879B38E}">
      <dsp:nvSpPr>
        <dsp:cNvPr id="0" name=""/>
        <dsp:cNvSpPr/>
      </dsp:nvSpPr>
      <dsp:spPr>
        <a:xfrm>
          <a:off x="913302" y="1676652"/>
          <a:ext cx="2352124" cy="13388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A9794F-24DF-436A-BDCA-F87B1A1DCFD6}">
      <dsp:nvSpPr>
        <dsp:cNvPr id="0" name=""/>
        <dsp:cNvSpPr/>
      </dsp:nvSpPr>
      <dsp:spPr>
        <a:xfrm>
          <a:off x="1041831" y="1798755"/>
          <a:ext cx="2352124" cy="1338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регионального бюджета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430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1041831" y="1798755"/>
        <a:ext cx="2352124" cy="1338874"/>
      </dsp:txXfrm>
    </dsp:sp>
    <dsp:sp modelId="{FFB439C6-6BF3-4FCC-8B06-C2AC958B4D5B}">
      <dsp:nvSpPr>
        <dsp:cNvPr id="0" name=""/>
        <dsp:cNvSpPr/>
      </dsp:nvSpPr>
      <dsp:spPr>
        <a:xfrm>
          <a:off x="155305" y="3319874"/>
          <a:ext cx="1854552" cy="1130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BEEFC3-D27E-45E7-8A7A-56F5D1D24DBD}">
      <dsp:nvSpPr>
        <dsp:cNvPr id="0" name=""/>
        <dsp:cNvSpPr/>
      </dsp:nvSpPr>
      <dsp:spPr>
        <a:xfrm>
          <a:off x="283835" y="3441978"/>
          <a:ext cx="1854552" cy="1130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</a:t>
          </a:r>
          <a:r>
            <a:rPr lang="ru-RU" sz="1500" b="1" kern="1200" cap="none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АКАЛАВР</a:t>
          </a: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. – 239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118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Аспирант.  – 13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283835" y="3441978"/>
        <a:ext cx="1854552" cy="1130394"/>
      </dsp:txXfrm>
    </dsp:sp>
    <dsp:sp modelId="{9CE2561B-A20F-46FE-9F75-F9D6597FC57D}">
      <dsp:nvSpPr>
        <dsp:cNvPr id="0" name=""/>
        <dsp:cNvSpPr/>
      </dsp:nvSpPr>
      <dsp:spPr>
        <a:xfrm>
          <a:off x="2266917" y="3319874"/>
          <a:ext cx="1749980" cy="115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906912-8690-45E2-BBC6-CEA6E4E5171D}">
      <dsp:nvSpPr>
        <dsp:cNvPr id="0" name=""/>
        <dsp:cNvSpPr/>
      </dsp:nvSpPr>
      <dsp:spPr>
        <a:xfrm>
          <a:off x="2395447" y="3441978"/>
          <a:ext cx="1749980" cy="115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60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2395447" y="3441978"/>
        <a:ext cx="1749980" cy="1150345"/>
      </dsp:txXfrm>
    </dsp:sp>
    <dsp:sp modelId="{8DD105ED-8F07-4C06-9406-17F0B81C447A}">
      <dsp:nvSpPr>
        <dsp:cNvPr id="0" name=""/>
        <dsp:cNvSpPr/>
      </dsp:nvSpPr>
      <dsp:spPr>
        <a:xfrm>
          <a:off x="4981820" y="1716670"/>
          <a:ext cx="2279687" cy="14558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7EF27E-62D4-45CE-939D-3E678F778E6A}">
      <dsp:nvSpPr>
        <dsp:cNvPr id="0" name=""/>
        <dsp:cNvSpPr/>
      </dsp:nvSpPr>
      <dsp:spPr>
        <a:xfrm>
          <a:off x="5110349" y="1838773"/>
          <a:ext cx="2279687" cy="1455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федерального бюджета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344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5110349" y="1838773"/>
        <a:ext cx="2279687" cy="1455894"/>
      </dsp:txXfrm>
    </dsp:sp>
    <dsp:sp modelId="{8822D989-39DB-4BB2-A97B-A4E02161D66D}">
      <dsp:nvSpPr>
        <dsp:cNvPr id="0" name=""/>
        <dsp:cNvSpPr/>
      </dsp:nvSpPr>
      <dsp:spPr>
        <a:xfrm>
          <a:off x="4273958" y="3436895"/>
          <a:ext cx="1915976" cy="1190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388A869-1AF8-45F8-82F0-23510CC0C5F3}">
      <dsp:nvSpPr>
        <dsp:cNvPr id="0" name=""/>
        <dsp:cNvSpPr/>
      </dsp:nvSpPr>
      <dsp:spPr>
        <a:xfrm>
          <a:off x="4402487" y="3558998"/>
          <a:ext cx="1915976" cy="1190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249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95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4402487" y="3558998"/>
        <a:ext cx="1915976" cy="1190921"/>
      </dsp:txXfrm>
    </dsp:sp>
    <dsp:sp modelId="{EC3D4917-A625-4E25-8D25-50FA3A979C2D}">
      <dsp:nvSpPr>
        <dsp:cNvPr id="0" name=""/>
        <dsp:cNvSpPr/>
      </dsp:nvSpPr>
      <dsp:spPr>
        <a:xfrm>
          <a:off x="6446994" y="3436895"/>
          <a:ext cx="1406073" cy="112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22B252-7C9D-4DEB-8891-3B22FE02A3D7}">
      <dsp:nvSpPr>
        <dsp:cNvPr id="0" name=""/>
        <dsp:cNvSpPr/>
      </dsp:nvSpPr>
      <dsp:spPr>
        <a:xfrm>
          <a:off x="6575524" y="3558998"/>
          <a:ext cx="1406073" cy="112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0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6575524" y="3558998"/>
        <a:ext cx="1406073" cy="112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D6B52-38F6-4146-BFB2-A6EFF18F82D5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37705-9297-46C2-A1B2-585ED2ACE4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37705-9297-46C2-A1B2-585ED2ACE47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3573016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О готовности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приемной комиссии НВГУ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к приемной кампании 2022 года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 - продолжение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928670"/>
          <a:ext cx="8572560" cy="4938459"/>
        </p:xfrm>
        <a:graphic>
          <a:graphicData uri="http://schemas.openxmlformats.org/drawingml/2006/table">
            <a:tbl>
              <a:tblPr/>
              <a:tblGrid>
                <a:gridCol w="1996034"/>
                <a:gridCol w="4219072"/>
                <a:gridCol w="1090206"/>
                <a:gridCol w="1267248"/>
              </a:tblGrid>
              <a:tr h="750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3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947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педагогики </a:t>
                      </a:r>
                      <a:endParaRPr lang="ru-RU" sz="13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психологии</a:t>
                      </a:r>
                    </a:p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37.03.01 Психология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39.03.02 Социальная работа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(начальное образование)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44.03.02 Психолого-педагогическое образование (психология и социальная педагогика)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44.03.02 Психолого-педагогическое образование (дошкольное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091">
                <a:tc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baseline="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       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47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искусств </a:t>
                      </a:r>
                      <a:endParaRPr lang="ru-RU" sz="13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дизайна</a:t>
                      </a:r>
                    </a:p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07.03.01 Архитектура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</a:t>
                      </a:r>
                      <a:r>
                        <a:rPr lang="ru-RU" sz="1300" b="0" i="0" u="none" strike="noStrike" kern="1200" baseline="0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образование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в </a:t>
                      </a: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области ИЗО и ДПИ)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(музыкальное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12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54.03.01 Дизайн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54.03.02 Декоративно-прикладное искусство и народные промыслы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455">
                <a:tc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214422"/>
          <a:ext cx="8572562" cy="4052638"/>
        </p:xfrm>
        <a:graphic>
          <a:graphicData uri="http://schemas.openxmlformats.org/drawingml/2006/table">
            <a:tbl>
              <a:tblPr/>
              <a:tblGrid>
                <a:gridCol w="2589560"/>
                <a:gridCol w="3582556"/>
                <a:gridCol w="1099254"/>
                <a:gridCol w="1301192"/>
              </a:tblGrid>
              <a:tr h="728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3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667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информационных технологий и математики</a:t>
                      </a:r>
                    </a:p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01.03.02 Прикладная математика и информатика</a:t>
                      </a:r>
                    </a:p>
                    <a:p>
                      <a:pPr algn="l" fontAlgn="b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956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09.03.01 Информатика и вычислительная техника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09.03.02 Информационные системы и технологии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</a:t>
                      </a:r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Педагогическое образование (математика)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825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68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0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физической культуры и спорта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  <a:p>
                      <a:pPr algn="l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(физкультурное образование)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49.03.01 Физическая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33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825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-142908" y="0"/>
            <a:ext cx="9501254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5" y="1142984"/>
          <a:ext cx="8134625" cy="4211883"/>
        </p:xfrm>
        <a:graphic>
          <a:graphicData uri="http://schemas.openxmlformats.org/drawingml/2006/table">
            <a:tbl>
              <a:tblPr/>
              <a:tblGrid>
                <a:gridCol w="2127750"/>
                <a:gridCol w="3528392"/>
                <a:gridCol w="1051184"/>
                <a:gridCol w="1427299"/>
              </a:tblGrid>
              <a:tr h="989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3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0402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экологии </a:t>
                      </a:r>
                      <a:endParaRPr lang="ru-RU" sz="13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инжиниринга</a:t>
                      </a:r>
                    </a:p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05.03.06 Экология и природопользование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13.03.01 Теплоэнергетика и теплотехника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13.03.02 Электроэнергетика и электротехника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15.03.04 Автоматизация технологических процессов и производств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20.03.01 Техносферная безопасность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12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21.03.02 Землеустройство и кадастры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21.03.01 Нефтегазовое дело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(</a:t>
                      </a:r>
                      <a:r>
                        <a:rPr lang="ru-RU" sz="1300" b="0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о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бразование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в области БЖ)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510">
                <a:tc vMerge="1">
                  <a:txBody>
                    <a:bodyPr/>
                    <a:lstStyle/>
                    <a:p>
                      <a:pPr algn="l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30" marR="5930" marT="5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 </a:t>
                      </a:r>
                      <a:r>
                        <a:rPr lang="ru-RU" sz="13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</a:p>
                  </a:txBody>
                  <a:tcPr marL="5930" marR="5930" marT="59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07396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785794"/>
          <a:ext cx="8786874" cy="5193131"/>
        </p:xfrm>
        <a:graphic>
          <a:graphicData uri="http://schemas.openxmlformats.org/drawingml/2006/table">
            <a:tbl>
              <a:tblPr/>
              <a:tblGrid>
                <a:gridCol w="1610927"/>
                <a:gridCol w="4747055"/>
                <a:gridCol w="1037637"/>
                <a:gridCol w="1391255"/>
              </a:tblGrid>
              <a:tr h="626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4786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ru-RU" sz="125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Гуманитарный факультет</a:t>
                      </a:r>
                    </a:p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38.04.02 Менеджмент</a:t>
                      </a:r>
                      <a:endParaRPr lang="ru-RU" sz="125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786">
                <a:tc vMerge="1">
                  <a:txBody>
                    <a:bodyPr/>
                    <a:lstStyle/>
                    <a:p>
                      <a:pPr algn="ctr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42.04.01 Реклама и связи с общественностью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786">
                <a:tc vMerge="1">
                  <a:txBody>
                    <a:bodyPr/>
                    <a:lstStyle/>
                    <a:p>
                      <a:pPr algn="l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42.04.02 Журналистика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786">
                <a:tc vMerge="1">
                  <a:txBody>
                    <a:bodyPr/>
                    <a:lstStyle/>
                    <a:p>
                      <a:pPr algn="l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43.04.02 Туризм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</a:t>
                      </a: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современные </a:t>
                      </a:r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технологии обучения иностранным языкам)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(литература в профильном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</a:t>
                      </a: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(всеобщая </a:t>
                      </a:r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история)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(хантыйская филология)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(русский язык в профильном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(отечественная история)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45.04.02 Лингвистика (теория обучения иностранным языкам и межкультурная коммуникация)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45.04.02 Лингвистика (искусственный интеллект в моделировании речевой деятельности)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46.04.02 Документоведение и архивоведение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25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124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5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  <a:endParaRPr lang="ru-RU" sz="125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59</a:t>
                      </a:r>
                      <a:endParaRPr lang="ru-RU" sz="125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73</a:t>
                      </a:r>
                      <a:endParaRPr lang="ru-RU" sz="125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286908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14422"/>
          <a:ext cx="8134624" cy="4281275"/>
        </p:xfrm>
        <a:graphic>
          <a:graphicData uri="http://schemas.openxmlformats.org/drawingml/2006/table">
            <a:tbl>
              <a:tblPr/>
              <a:tblGrid>
                <a:gridCol w="2631806"/>
                <a:gridCol w="3024336"/>
                <a:gridCol w="1110330"/>
                <a:gridCol w="1368152"/>
              </a:tblGrid>
              <a:tr h="3489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96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</a:t>
                      </a:r>
                      <a:r>
                        <a:rPr lang="ru-RU" sz="13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акультет информационных технологий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математики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09.04.01 Информатика и вычислительная техника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646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математическое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образование)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физической культуры и спорта</a:t>
                      </a:r>
                    </a:p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(современные технологии физкультурного образования)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искусств и дизайна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44.04.01 Педагогическое образование (музыкальная культура и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44.04.01 Педагогическое образование (изобразительное искусство)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54.04.02 Декоративно-прикладное искусство и народные промыслы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54.04.01 Дизайн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5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  <a:endParaRPr lang="ru-RU" sz="125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24</a:t>
                      </a:r>
                      <a:endParaRPr lang="ru-RU" sz="1300" b="1" i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-428660" y="0"/>
            <a:ext cx="9858444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00108"/>
          <a:ext cx="8422655" cy="4923754"/>
        </p:xfrm>
        <a:graphic>
          <a:graphicData uri="http://schemas.openxmlformats.org/drawingml/2006/table">
            <a:tbl>
              <a:tblPr/>
              <a:tblGrid>
                <a:gridCol w="1308621"/>
                <a:gridCol w="4770354"/>
                <a:gridCol w="1076556"/>
                <a:gridCol w="1267124"/>
              </a:tblGrid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02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педагогики и психологии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37.04.01 Психология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6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(менеджмент в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(дополнительное образование детей)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44.04.02 Психолого-педагогическое образование (психолог образования)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05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экологии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и инжиниринга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05.04.03 Картография и </a:t>
                      </a:r>
                      <a:r>
                        <a:rPr lang="ru-RU" sz="1300" b="0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геоинформатика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05.04.06 Экология и природопользование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13.04.01 Теплоэнергетика и теплотехника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13.04.02 Электроэнергетика и электротехника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20.04.02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300" b="0" i="0" u="none" strike="noStrike" baseline="0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Природообустройство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и водопользование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21.04.01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Нефтегазовое дело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(безопасность жизнедеятельности населения и территорий в ЧС)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(география)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(биология)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512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Утверждена нормативная документация по приему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Содержимое 2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291264" cy="45259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Правила приема на 2022-2023 учебный год по программам бакалавриата, программам магистратуры, программам аспирантуры;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Перечень и программы вступительных испытаний при приеме на 2022-2023 учебный год;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Минимальное количество баллов, подтверждающих успешное прохождение вступительных испытаний;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Порядок учета и перечень индивидуальных достижений.</a:t>
            </a:r>
            <a:endParaRPr lang="ru-RU" sz="22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Контрольные цифры приема на 2022-2023 учебный год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14" name="Схема 13"/>
          <p:cNvGraphicFramePr>
            <a:graphicFrameLocks noChangeAspect="1"/>
          </p:cNvGraphicFramePr>
          <p:nvPr/>
        </p:nvGraphicFramePr>
        <p:xfrm>
          <a:off x="539552" y="1052736"/>
          <a:ext cx="81369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Проведена 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профориентационная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 работа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124744"/>
            <a:ext cx="8712968" cy="51617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03 декабря 2021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представители университета приняли участие в </a:t>
            </a:r>
            <a:r>
              <a:rPr lang="ru-RU" sz="1800" dirty="0" err="1" smtClean="0">
                <a:latin typeface="Roboto" pitchFamily="2" charset="0"/>
                <a:ea typeface="Roboto" pitchFamily="2" charset="0"/>
              </a:rPr>
              <a:t>онлайн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мероприятии «Выбор профессии – выбор судьбы» в рамках дистанционной встречи проведена </a:t>
            </a:r>
            <a:r>
              <a:rPr lang="ru-RU" sz="1800" dirty="0" err="1" smtClean="0">
                <a:latin typeface="Roboto" pitchFamily="2" charset="0"/>
                <a:ea typeface="Roboto" pitchFamily="2" charset="0"/>
              </a:rPr>
              <a:t>профориентационная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и информационно-консультационная работа с обучающимися 15 школ города;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с 17 января 2022 года по 21 января 2022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организованы образовательные курсы по обществознанию и математики для учеников школ села Александровского;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в течение учебного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состоялись экскурсии в университет. Посетили  мероприятие 239 участников из 9 образовательных организаций  Нижневартовска, Нижневартовского района и Томской области;</a:t>
            </a: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в феврале-марте 2022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организованы и проведены </a:t>
            </a:r>
            <a:r>
              <a:rPr lang="ru-RU" sz="1800" dirty="0" err="1" smtClean="0">
                <a:latin typeface="Roboto" pitchFamily="2" charset="0"/>
                <a:ea typeface="Roboto" pitchFamily="2" charset="0"/>
              </a:rPr>
              <a:t>профориентационные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встречи с обучающимися организаций среднего профессионального образования;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dirty="0" smtClean="0">
                <a:latin typeface="Roboto" pitchFamily="2" charset="0"/>
                <a:ea typeface="Roboto" pitchFamily="2" charset="0"/>
              </a:rPr>
              <a:t>продолжена работа по формированию профильных классов и проведен ряд мероприятий с обучающимися базовых школ. </a:t>
            </a:r>
            <a:r>
              <a:rPr lang="en-US" sz="1800" dirty="0" smtClean="0">
                <a:latin typeface="Roboto" pitchFamily="2" charset="0"/>
                <a:ea typeface="Roboto" pitchFamily="2" charset="0"/>
              </a:rPr>
              <a:t> </a:t>
            </a:r>
            <a:endParaRPr lang="ru-RU" sz="1800" dirty="0" smtClean="0">
              <a:latin typeface="Roboto" pitchFamily="2" charset="0"/>
              <a:ea typeface="Roboto" pitchFamily="2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endParaRPr lang="ru-RU" sz="1400" dirty="0" smtClean="0">
              <a:solidFill>
                <a:srgbClr val="FF0000"/>
              </a:solidFill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400" dirty="0" smtClean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  <a:cs typeface="Arial" pitchFamily="34" charset="0"/>
              </a:rPr>
              <a:t>Соглашения о сотрудничестве (базовые школы)</a:t>
            </a:r>
            <a:endParaRPr lang="ru-RU" sz="2400" dirty="0">
              <a:latin typeface="Roboto" pitchFamily="2" charset="0"/>
              <a:ea typeface="Roboto" pitchFamily="2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052736"/>
          <a:ext cx="8640960" cy="4611361"/>
        </p:xfrm>
        <a:graphic>
          <a:graphicData uri="http://schemas.openxmlformats.org/drawingml/2006/table">
            <a:tbl>
              <a:tblPr/>
              <a:tblGrid>
                <a:gridCol w="360040"/>
                <a:gridCol w="1756113"/>
                <a:gridCol w="3284447"/>
                <a:gridCol w="2160240"/>
                <a:gridCol w="1080120"/>
              </a:tblGrid>
              <a:tr h="65397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Профильный класс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Базовая школа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Предприятие-партнер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3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обучающихся 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</a:tr>
              <a:tr h="31057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ДЕЙСТВУЮЩИЕ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Роснефть-класс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МБОУ  «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Лицей №1» им. А.С. Пушкина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АО «</a:t>
                      </a:r>
                      <a:r>
                        <a:rPr lang="ru-RU" sz="1400" dirty="0" err="1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Самотлорнефтегаз</a:t>
                      </a: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Энергокласс 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«СШ №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АО «Городские электрические сети»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Энергокласс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«СШ №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5»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АО «</a:t>
                      </a:r>
                      <a:r>
                        <a:rPr lang="ru-RU" sz="1400" dirty="0" err="1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Россети</a:t>
                      </a: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 Тюмень»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Психолого-педагогический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МАОУ «СОШ №2 с. Александровское»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Педагогический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«СШ №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43»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0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НА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СОГЛАСОВАНИИ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Педагогический класс 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МОУ «Гимназия №1 г.о. Стрежевой»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/>
                        <a:t>Энергокласс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МОУ «СОШ № 7» (г.о.  Стрежевой) 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ООО «Стрежевой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теплоэнергоснабжение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Финансово-экономический класс 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МБОУ «СШ № 29» г. Нижневартовска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oboto" pitchFamily="2" charset="0"/>
                <a:ea typeface="Roboto" pitchFamily="2" charset="0"/>
                <a:cs typeface="+mj-cs"/>
              </a:rPr>
              <a:t>Профильные олимпиады НВГУ 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oboto" pitchFamily="2" charset="0"/>
              <a:ea typeface="Roboto" pitchFamily="2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785794"/>
          <a:ext cx="8715437" cy="5214977"/>
        </p:xfrm>
        <a:graphic>
          <a:graphicData uri="http://schemas.openxmlformats.org/drawingml/2006/table">
            <a:tbl>
              <a:tblPr/>
              <a:tblGrid>
                <a:gridCol w="2357455"/>
                <a:gridCol w="2357454"/>
                <a:gridCol w="2571767"/>
                <a:gridCol w="1428761"/>
              </a:tblGrid>
              <a:tr h="535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Дата проведения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Организатор (факультет)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Название олимпиады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Число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участников, чел.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718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04.10.2021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Гуманитарный факультет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Туризм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48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Организация работы с молодежью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116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История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16.10.2021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Обществознание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36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30.10.2021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Экономика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49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Немецкий 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Русский 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52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Английский 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25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Литература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8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23.11.2021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педагогики и психологии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Педагогика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7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Психология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Социальная работа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23.12.2021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экологии и инжиниринга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Безопасность жизнедеятельности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5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Экология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География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Биология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7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24.12.2021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информационных технологий и математики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Программирование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10.02.2022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Математика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25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12.02.2022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Физика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28.03.2022-30.03.2022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Гуманитарный факультет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Обществознание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412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08.04.2022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экологии и инжиниринга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География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6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Безопасность жизнедеятельности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Биология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11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Экология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4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                                                                                        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ИТОГО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: </a:t>
                      </a:r>
                      <a:endParaRPr lang="ru-RU" sz="10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895 </a:t>
                      </a:r>
                      <a:endParaRPr lang="ru-RU" sz="10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Количество человек, записавшихся на ЕГЭ-202</a:t>
            </a:r>
            <a:r>
              <a:rPr lang="en-US" sz="2400" dirty="0" smtClean="0">
                <a:latin typeface="Roboto" pitchFamily="2" charset="0"/>
                <a:ea typeface="Roboto" pitchFamily="2" charset="0"/>
              </a:rPr>
              <a:t>2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071546"/>
          <a:ext cx="8858312" cy="4143404"/>
        </p:xfrm>
        <a:graphic>
          <a:graphicData uri="http://schemas.openxmlformats.org/drawingml/2006/table">
            <a:tbl>
              <a:tblPr/>
              <a:tblGrid>
                <a:gridCol w="1785950"/>
                <a:gridCol w="1179866"/>
                <a:gridCol w="1127010"/>
                <a:gridCol w="1336462"/>
                <a:gridCol w="1658774"/>
                <a:gridCol w="1770250"/>
              </a:tblGrid>
              <a:tr h="885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 Предмет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Выпускники  прошлых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лет 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Выпускники школ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202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года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Обучающиеся СПО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Общее количество участников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ЕГЭ-202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КЦП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Русский язык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1530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(96%)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7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15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91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88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(ОДО) /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Математика (профильная)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52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691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(45%)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748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331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(ОДО) /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Физика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18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2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05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(13%)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226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179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(ОДО)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Химия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2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(14%)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-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24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10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(ОДО)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Информатика и ИКТ       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15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340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(22%)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359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18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9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(ОДО)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Биология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13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2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73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(18%)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-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286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(ОДО) /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25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История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13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187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(12%)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02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73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(ОДО) /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География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51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  (3%)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-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33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)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/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)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Обществознание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48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6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02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(39%)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651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281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(ОДО) /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Литература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9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110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(7%)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122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90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(ОДО) /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10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Иностранный язык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16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(11%)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77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83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(ОДО) /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(ОЗО)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5517232"/>
            <a:ext cx="903649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Roboto" pitchFamily="2" charset="0"/>
                <a:ea typeface="Roboto" pitchFamily="2" charset="0"/>
              </a:rPr>
              <a:t>* Общее количество выпускников школ Нижневартовска в 2022 году – </a:t>
            </a:r>
            <a:r>
              <a:rPr lang="en-US" sz="1700" dirty="0" smtClean="0">
                <a:latin typeface="Roboto" pitchFamily="2" charset="0"/>
                <a:ea typeface="Roboto" pitchFamily="2" charset="0"/>
              </a:rPr>
              <a:t>1530</a:t>
            </a:r>
            <a:r>
              <a:rPr lang="ru-RU" sz="1700" dirty="0" smtClean="0">
                <a:latin typeface="Roboto" pitchFamily="2" charset="0"/>
                <a:ea typeface="Roboto" pitchFamily="2" charset="0"/>
              </a:rPr>
              <a:t> человек</a:t>
            </a:r>
            <a:endParaRPr lang="ru-RU" sz="17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4721467"/>
          </a:xfrm>
        </p:spPr>
        <p:txBody>
          <a:bodyPr>
            <a:normAutofit/>
          </a:bodyPr>
          <a:lstStyle/>
          <a:p>
            <a:pPr indent="19050" algn="ctr">
              <a:buNone/>
            </a:pPr>
            <a:endParaRPr lang="ru-RU" sz="2400" dirty="0" smtClean="0"/>
          </a:p>
          <a:p>
            <a:pPr indent="19050" algn="ctr">
              <a:buNone/>
            </a:pPr>
            <a:endParaRPr lang="ru-RU" sz="2400" dirty="0" smtClean="0"/>
          </a:p>
          <a:p>
            <a:pPr indent="19050" algn="ctr">
              <a:buNone/>
            </a:pPr>
            <a:r>
              <a:rPr lang="ru-RU" sz="3200" dirty="0" smtClean="0">
                <a:latin typeface="Roboto" pitchFamily="2" charset="0"/>
                <a:ea typeface="Roboto" pitchFamily="2" charset="0"/>
              </a:rPr>
              <a:t>Данные о количестве потенциальных абитуриентов, представленные на следующих слайдах, сформированы </a:t>
            </a:r>
          </a:p>
          <a:p>
            <a:pPr indent="19050" algn="ctr">
              <a:buNone/>
            </a:pPr>
            <a:r>
              <a:rPr lang="ru-RU" sz="3200" dirty="0" smtClean="0">
                <a:latin typeface="Roboto" pitchFamily="2" charset="0"/>
                <a:ea typeface="Roboto" pitchFamily="2" charset="0"/>
              </a:rPr>
              <a:t>по состоянию на </a:t>
            </a:r>
            <a:r>
              <a:rPr lang="ru-RU" sz="3200" b="1" u="sng" dirty="0" smtClean="0">
                <a:latin typeface="Roboto" pitchFamily="2" charset="0"/>
                <a:ea typeface="Roboto" pitchFamily="2" charset="0"/>
              </a:rPr>
              <a:t>31 мая 2022 года</a:t>
            </a:r>
            <a:r>
              <a:rPr lang="ru-RU" sz="3200" dirty="0" smtClean="0">
                <a:latin typeface="Roboto" pitchFamily="2" charset="0"/>
                <a:ea typeface="Roboto" pitchFamily="2" charset="0"/>
              </a:rPr>
              <a:t>.</a:t>
            </a:r>
            <a:endParaRPr lang="ru-RU" sz="32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5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5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500" dirty="0" smtClean="0">
                <a:latin typeface="Roboto" pitchFamily="2" charset="0"/>
                <a:ea typeface="Roboto" pitchFamily="2" charset="0"/>
              </a:rPr>
              <a:t>)</a:t>
            </a:r>
            <a:endParaRPr lang="ru-RU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19" y="857232"/>
          <a:ext cx="8381429" cy="5000660"/>
        </p:xfrm>
        <a:graphic>
          <a:graphicData uri="http://schemas.openxmlformats.org/drawingml/2006/table">
            <a:tbl>
              <a:tblPr/>
              <a:tblGrid>
                <a:gridCol w="1865574"/>
                <a:gridCol w="3945255"/>
                <a:gridCol w="1135544"/>
                <a:gridCol w="1435056"/>
              </a:tblGrid>
              <a:tr h="688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5486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Гуманитарный факультет</a:t>
                      </a:r>
                    </a:p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38.03.02 Менеджмент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38.03.06 Торговое дело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39.03.03 Организация работы с молодёжью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12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42.03.01 Реклама и связи с общественностью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42.03.02 Журналистика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43.03.02 Туризм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(филологическое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(историческое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(иностранный язык)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45.03.01 Филология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45.03.02 Лингвистика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46.03.01 История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46.03.02 Документоведение и архивоведение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284">
                <a:tc v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141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168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</TotalTime>
  <Words>1472</Words>
  <Application>Microsoft Office PowerPoint</Application>
  <PresentationFormat>Экран (4:3)</PresentationFormat>
  <Paragraphs>534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Утверждена нормативная документация по приему</vt:lpstr>
      <vt:lpstr>Контрольные цифры приема на 2022-2023 учебный год</vt:lpstr>
      <vt:lpstr>Проведена профориентационная работа</vt:lpstr>
      <vt:lpstr>Соглашения о сотрудничестве (базовые школы)</vt:lpstr>
      <vt:lpstr>Слайд 6</vt:lpstr>
      <vt:lpstr>Количество человек, записавшихся на ЕГЭ-2022</vt:lpstr>
      <vt:lpstr>Слайд 8</vt:lpstr>
      <vt:lpstr>Потенциальные абитуриенты (бакалавриат)</vt:lpstr>
      <vt:lpstr>Потенциальные абитуриенты (бакалавриат) - продолжение</vt:lpstr>
      <vt:lpstr>Потенциальные абитуриенты (бакалавриат) - продолжение</vt:lpstr>
      <vt:lpstr>Потенциальные абитуриенты (бакалавриат) - продолжение</vt:lpstr>
      <vt:lpstr>Потенциальные абитуриенты (магистратура)</vt:lpstr>
      <vt:lpstr>Потенциальные абитуриенты (магистратура) - продолжение</vt:lpstr>
      <vt:lpstr>Потенциальные абитуриенты (магистратура) - продолжение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kovalenkosv</cp:lastModifiedBy>
  <cp:revision>317</cp:revision>
  <dcterms:created xsi:type="dcterms:W3CDTF">2017-06-19T16:10:24Z</dcterms:created>
  <dcterms:modified xsi:type="dcterms:W3CDTF">2022-05-30T15:27:56Z</dcterms:modified>
</cp:coreProperties>
</file>