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305" r:id="rId3"/>
    <p:sldId id="30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70" d="100"/>
          <a:sy n="70" d="100"/>
        </p:scale>
        <p:origin x="-2964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D330E-19BB-4F3E-AFF1-4CA68E11C889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E1554-9CB7-42E1-8302-50E784ACD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8815-315C-45AF-875E-991841DD966D}" type="datetimeFigureOut">
              <a:rPr lang="ru-RU" smtClean="0"/>
              <a:pPr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827584" y="4077072"/>
            <a:ext cx="7772400" cy="9361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О внесении изменений в Правила приема на обучение по образовательным программам высшего образования – программам бакалавриата и программам магистратуры в </a:t>
            </a:r>
            <a:br>
              <a:rPr lang="ru-RU" sz="24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ФГБОУ ВО «Нижневартовский государственный университет» на 2023/24 учебный год</a:t>
            </a:r>
            <a:br>
              <a:rPr lang="ru-RU" sz="24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endParaRPr lang="ru-RU" sz="2400" b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ru-RU" sz="2300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Правила приема на программы бакалавриата, </a:t>
            </a:r>
            <a:br>
              <a:rPr lang="ru-RU" sz="2300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</a:br>
            <a:r>
              <a:rPr lang="ru-RU" sz="2300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программы специалитета</a:t>
            </a:r>
            <a:endParaRPr lang="ru-RU" sz="2300" dirty="0">
              <a:solidFill>
                <a:srgbClr val="002060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23" name="Содержимое 22"/>
          <p:cNvSpPr>
            <a:spLocks noGrp="1"/>
          </p:cNvSpPr>
          <p:nvPr>
            <p:ph sz="half" idx="1"/>
          </p:nvPr>
        </p:nvSpPr>
        <p:spPr>
          <a:xfrm>
            <a:off x="323528" y="980728"/>
            <a:ext cx="8640960" cy="518457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Bef>
                <a:spcPts val="900"/>
              </a:spcBef>
              <a:buNone/>
            </a:pPr>
            <a:r>
              <a:rPr lang="ru-RU" sz="2600" b="1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Изменения: </a:t>
            </a:r>
          </a:p>
          <a:p>
            <a:pPr marL="531813" indent="-176213">
              <a:lnSpc>
                <a:spcPct val="120000"/>
              </a:lnSpc>
              <a:buAutoNum type="arabicParenR"/>
            </a:pPr>
            <a:r>
              <a:rPr lang="ru-RU" sz="2600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 В части действующих квот: </a:t>
            </a:r>
          </a:p>
          <a:p>
            <a:pPr marL="531813" indent="95250">
              <a:lnSpc>
                <a:spcPct val="120000"/>
              </a:lnSpc>
              <a:buNone/>
            </a:pPr>
            <a:r>
              <a:rPr lang="ru-RU" sz="2600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- установление отдельной квоты;</a:t>
            </a:r>
          </a:p>
          <a:p>
            <a:pPr marL="531813" indent="95250">
              <a:lnSpc>
                <a:spcPct val="120000"/>
              </a:lnSpc>
              <a:buNone/>
            </a:pPr>
            <a:r>
              <a:rPr lang="ru-RU" sz="2600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- условия прием на места в пределах отдельной квоты;</a:t>
            </a:r>
          </a:p>
          <a:p>
            <a:pPr marL="627063" indent="96838">
              <a:lnSpc>
                <a:spcPct val="120000"/>
              </a:lnSpc>
              <a:buFontTx/>
              <a:buChar char="-"/>
            </a:pPr>
            <a:r>
              <a:rPr lang="ru-RU" sz="2600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 проведение конкурса и процедуры зачисления на места в пределах отдельной квоты. </a:t>
            </a:r>
          </a:p>
          <a:p>
            <a:pPr marL="531813" indent="-176213">
              <a:lnSpc>
                <a:spcPct val="120000"/>
              </a:lnSpc>
              <a:buFontTx/>
              <a:buChar char="-"/>
            </a:pPr>
            <a:endParaRPr lang="ru-RU" sz="400" dirty="0" smtClean="0">
              <a:solidFill>
                <a:srgbClr val="002060"/>
              </a:solidFill>
              <a:ea typeface="Roboto" pitchFamily="2" charset="0"/>
              <a:cs typeface="+mj-cs"/>
            </a:endParaRPr>
          </a:p>
          <a:p>
            <a:pPr marL="531813" indent="-176213">
              <a:lnSpc>
                <a:spcPct val="120000"/>
              </a:lnSpc>
              <a:buNone/>
            </a:pPr>
            <a:r>
              <a:rPr lang="ru-RU" sz="2600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2) Учет результатов централизованного экзамена для граждан Республики Беларусь.</a:t>
            </a:r>
          </a:p>
          <a:p>
            <a:pPr marL="531813" indent="-176213">
              <a:lnSpc>
                <a:spcPct val="120000"/>
              </a:lnSpc>
              <a:buNone/>
            </a:pPr>
            <a:endParaRPr lang="ru-RU" sz="400" dirty="0" smtClean="0">
              <a:solidFill>
                <a:srgbClr val="002060"/>
              </a:solidFill>
              <a:ea typeface="Roboto" pitchFamily="2" charset="0"/>
              <a:cs typeface="+mj-cs"/>
            </a:endParaRPr>
          </a:p>
          <a:p>
            <a:pPr marL="531813" indent="-176213">
              <a:lnSpc>
                <a:spcPct val="120000"/>
              </a:lnSpc>
              <a:buNone/>
            </a:pPr>
            <a:r>
              <a:rPr lang="ru-RU" sz="2600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3) Изменения в процедуре зачисления на места с оплатой стоимости обучения, уточнение формулировок в части выставления отметки об оригинале документа установленного образца на ЕПГУ.</a:t>
            </a:r>
          </a:p>
          <a:p>
            <a:endParaRPr lang="ru-RU" sz="2400" i="1" dirty="0" smtClean="0">
              <a:solidFill>
                <a:srgbClr val="002060"/>
              </a:solidFill>
              <a:latin typeface="Roboto" pitchFamily="2" charset="0"/>
              <a:ea typeface="Roboto" pitchFamily="2" charset="0"/>
            </a:endParaRPr>
          </a:p>
          <a:p>
            <a:pPr>
              <a:buNone/>
            </a:pPr>
            <a:r>
              <a:rPr lang="ru-RU" sz="2600" b="1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Основание: </a:t>
            </a:r>
          </a:p>
          <a:p>
            <a:pPr marL="265113" indent="0" algn="just">
              <a:spcBef>
                <a:spcPts val="900"/>
              </a:spcBef>
              <a:buNone/>
            </a:pPr>
            <a:r>
              <a:rPr lang="ru-RU" sz="1800" i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Приказ Минобрнауки России №143 от 10.02.2023 «О внесении изменений в Порядок приема на обучение по образовательным программам высшего образования - программам бакалавриата, программам специалитета, программам магистратуры, утвержденный приказом Министерства науки и высшего образования Российской Федерации от 21 августа 2020 г. № 1076»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576064"/>
          </a:xfrm>
        </p:spPr>
        <p:txBody>
          <a:bodyPr>
            <a:normAutofit/>
          </a:bodyPr>
          <a:lstStyle/>
          <a:p>
            <a:r>
              <a:rPr lang="ru-RU" sz="2300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Правила приема на программы магистратуры</a:t>
            </a:r>
            <a:endParaRPr lang="ru-RU" sz="2300" dirty="0">
              <a:solidFill>
                <a:srgbClr val="002060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23" name="Содержимое 22"/>
          <p:cNvSpPr>
            <a:spLocks noGrp="1"/>
          </p:cNvSpPr>
          <p:nvPr>
            <p:ph sz="half" idx="1"/>
          </p:nvPr>
        </p:nvSpPr>
        <p:spPr>
          <a:xfrm>
            <a:off x="251520" y="1340768"/>
            <a:ext cx="8640960" cy="518457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900"/>
              </a:spcBef>
              <a:buNone/>
            </a:pPr>
            <a:r>
              <a:rPr lang="ru-RU" sz="1800" b="1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Изменения: </a:t>
            </a:r>
          </a:p>
          <a:p>
            <a:pPr indent="12700">
              <a:buNone/>
            </a:pPr>
            <a:r>
              <a:rPr lang="ru-RU" sz="1800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1)  Уточнение формулировок по тексту документа. </a:t>
            </a:r>
          </a:p>
          <a:p>
            <a:pPr indent="12700">
              <a:buNone/>
            </a:pPr>
            <a:r>
              <a:rPr lang="ru-RU" sz="1800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2)  Изменения в процедуре зачисления на места с оплатой стоимости обучения, предоставления оригинала документа установленного образца.</a:t>
            </a:r>
          </a:p>
          <a:p>
            <a:endParaRPr lang="ru-RU" sz="2400" i="1" dirty="0" smtClean="0">
              <a:solidFill>
                <a:srgbClr val="002060"/>
              </a:solidFill>
              <a:latin typeface="Roboto" pitchFamily="2" charset="0"/>
              <a:ea typeface="Roboto" pitchFamily="2" charset="0"/>
            </a:endParaRPr>
          </a:p>
          <a:p>
            <a:pPr marL="0" indent="0" algn="just">
              <a:spcBef>
                <a:spcPts val="900"/>
              </a:spcBef>
              <a:buNone/>
            </a:pPr>
            <a:r>
              <a:rPr lang="ru-RU" sz="1800" b="1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Основание: </a:t>
            </a:r>
          </a:p>
          <a:p>
            <a:pPr marL="265113" indent="0" algn="just">
              <a:spcBef>
                <a:spcPts val="900"/>
              </a:spcBef>
              <a:buNone/>
            </a:pPr>
            <a:r>
              <a:rPr lang="ru-RU" sz="1300" i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Приказ Минобрнауки России №143 от 10.02.2023 «О внесении </a:t>
            </a:r>
            <a:r>
              <a:rPr lang="ru-RU" sz="1300" i="1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изменений в Порядок </a:t>
            </a:r>
            <a:r>
              <a:rPr lang="ru-RU" sz="1300" i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приема на обучение по образовательным программам высшего образования - программам бакалавриата, программам специалитета, программам магистратуры, утвержденный приказом Министерства науки и высшего образования Российской Федерации от 21 августа 2020 г. № 1076»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236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О внесении изменений в Правила приема на обучение по образовательным программам высшего образования – программам бакалавриата и программам магистратуры в  ФГБОУ ВО «Нижневартовский государственный университет» на 2023/24 учебный год </vt:lpstr>
      <vt:lpstr>Правила приема на программы бакалавриата,  программы специалитета</vt:lpstr>
      <vt:lpstr>Правила приема на программы магистратуры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kovalenkosv</cp:lastModifiedBy>
  <cp:revision>177</cp:revision>
  <dcterms:created xsi:type="dcterms:W3CDTF">2017-06-19T16:10:24Z</dcterms:created>
  <dcterms:modified xsi:type="dcterms:W3CDTF">2023-03-27T11:12:57Z</dcterms:modified>
</cp:coreProperties>
</file>