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305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70" d="100"/>
          <a:sy n="70" d="100"/>
        </p:scale>
        <p:origin x="-2964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D330E-19BB-4F3E-AFF1-4CA68E11C889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E1554-9CB7-42E1-8302-50E784ACD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8815-315C-45AF-875E-991841DD966D}" type="datetimeFigureOut">
              <a:rPr lang="ru-RU" smtClean="0"/>
              <a:pPr/>
              <a:t>04.07.2023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EE0B-BBA5-4FFB-8A59-D65631DC32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827584" y="4077072"/>
            <a:ext cx="7772400" cy="9361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О внесении изменений в Правила приема на обучение по образовательным программам высшего образования – программам бакалавриата, программам специалитета в </a:t>
            </a:r>
            <a:br>
              <a:rPr lang="ru-RU" sz="24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ФГБОУ ВО «Нижневартовский государственный университет» на 2023/24 учебный год</a:t>
            </a:r>
            <a:br>
              <a:rPr lang="ru-RU" sz="2400" b="1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</a:br>
            <a:endParaRPr lang="ru-RU" sz="2400" b="1" dirty="0">
              <a:solidFill>
                <a:schemeClr val="bg1"/>
              </a:solidFill>
              <a:latin typeface="Roboto" pitchFamily="2" charset="0"/>
              <a:ea typeface="Roboto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576064"/>
          </a:xfrm>
        </p:spPr>
        <p:txBody>
          <a:bodyPr>
            <a:normAutofit fontScale="90000"/>
          </a:bodyPr>
          <a:lstStyle/>
          <a:p>
            <a:r>
              <a:rPr lang="ru-RU" sz="2300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Правила приема на программы бакалавриата, </a:t>
            </a:r>
            <a:br>
              <a:rPr lang="ru-RU" sz="2300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</a:br>
            <a:r>
              <a:rPr lang="ru-RU" sz="2300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программы специалитета</a:t>
            </a:r>
            <a:endParaRPr lang="ru-RU" sz="2300" dirty="0">
              <a:solidFill>
                <a:srgbClr val="002060"/>
              </a:solidFill>
              <a:latin typeface="Roboto" pitchFamily="2" charset="0"/>
              <a:ea typeface="Roboto" pitchFamily="2" charset="0"/>
            </a:endParaRPr>
          </a:p>
        </p:txBody>
      </p:sp>
      <p:sp>
        <p:nvSpPr>
          <p:cNvPr id="23" name="Содержимое 22"/>
          <p:cNvSpPr>
            <a:spLocks noGrp="1"/>
          </p:cNvSpPr>
          <p:nvPr>
            <p:ph sz="half" idx="1"/>
          </p:nvPr>
        </p:nvSpPr>
        <p:spPr>
          <a:xfrm>
            <a:off x="323528" y="980728"/>
            <a:ext cx="8640960" cy="518457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Bef>
                <a:spcPts val="900"/>
              </a:spcBef>
              <a:buNone/>
            </a:pPr>
            <a:r>
              <a:rPr lang="ru-RU" sz="2600" b="1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Изменения связаны с расширением возможностей поступления на обучение по программам бакалавриата, программам специалитета лиц, выполнявших задачи в связи с проведением специальной военной операции на территориях Украины, Донецкой Народной Республики, Луганской Народной Республики, Запорожской области и Херсонской области (далее – специальная военная операция), лиц, участвовавших в боевых действиях со стороны Донецкой Народной Республики, Луганской Народной Республики, а также детей указанных лиц: </a:t>
            </a:r>
          </a:p>
          <a:p>
            <a:pPr marL="531813" indent="-176213">
              <a:lnSpc>
                <a:spcPct val="120000"/>
              </a:lnSpc>
              <a:buAutoNum type="arabicParenR"/>
            </a:pPr>
            <a:r>
              <a:rPr lang="ru-RU" sz="26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 расширен перечень граждан, имеющих право участия в конкурсе на места в пределах отдельной квоты;</a:t>
            </a:r>
          </a:p>
          <a:p>
            <a:pPr marL="531813" indent="-176213">
              <a:lnSpc>
                <a:spcPct val="120000"/>
              </a:lnSpc>
              <a:buAutoNum type="arabicParenR"/>
            </a:pPr>
            <a:r>
              <a:rPr lang="ru-RU" sz="2600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 расширен перечень индивидуальных достижений поступающих.</a:t>
            </a:r>
          </a:p>
          <a:p>
            <a:endParaRPr lang="ru-RU" sz="2400" i="1" dirty="0" smtClean="0">
              <a:solidFill>
                <a:srgbClr val="002060"/>
              </a:solidFill>
              <a:latin typeface="Roboto" pitchFamily="2" charset="0"/>
              <a:ea typeface="Roboto" pitchFamily="2" charset="0"/>
            </a:endParaRPr>
          </a:p>
          <a:p>
            <a:pPr>
              <a:buNone/>
            </a:pPr>
            <a:r>
              <a:rPr lang="ru-RU" sz="2600" b="1" dirty="0" smtClean="0">
                <a:solidFill>
                  <a:srgbClr val="002060"/>
                </a:solidFill>
                <a:ea typeface="Roboto" pitchFamily="2" charset="0"/>
                <a:cs typeface="+mj-cs"/>
              </a:rPr>
              <a:t>Основание: </a:t>
            </a:r>
          </a:p>
          <a:p>
            <a:pPr marL="265113" indent="0" algn="just">
              <a:spcBef>
                <a:spcPts val="900"/>
              </a:spcBef>
              <a:buNone/>
            </a:pPr>
            <a:r>
              <a:rPr lang="ru-RU" sz="1800" i="1" dirty="0" smtClean="0">
                <a:solidFill>
                  <a:srgbClr val="002060"/>
                </a:solidFill>
                <a:latin typeface="Roboto" pitchFamily="2" charset="0"/>
                <a:ea typeface="Roboto" pitchFamily="2" charset="0"/>
              </a:rPr>
              <a:t>Федеральный закон  от 24 июня 2023 года  №264-ФЗ «О внесении изменений в Федеральный закон «Об образовании в Российской Федерации»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146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О внесении изменений в Правила приема на обучение по образовательным программам высшего образования – программам бакалавриата, программам специалитета в  ФГБОУ ВО «Нижневартовский государственный университет» на 2023/24 учебный год </vt:lpstr>
      <vt:lpstr>Правила приема на программы бакалавриата,  программы специалитета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olya</dc:creator>
  <cp:lastModifiedBy>kovalenkosv</cp:lastModifiedBy>
  <cp:revision>180</cp:revision>
  <dcterms:created xsi:type="dcterms:W3CDTF">2017-06-19T16:10:24Z</dcterms:created>
  <dcterms:modified xsi:type="dcterms:W3CDTF">2023-07-04T06:00:43Z</dcterms:modified>
</cp:coreProperties>
</file>