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67" r:id="rId4"/>
  </p:sldIdLst>
  <p:sldSz cx="5761038" cy="3240088"/>
  <p:notesSz cx="9866313" cy="6735763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4" d="100"/>
          <a:sy n="234" d="100"/>
        </p:scale>
        <p:origin x="-882" y="-84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9FB04-C1C6-41FA-BA02-F29F082EA729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809B-6332-46F9-967F-47041A5344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10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78006-21CB-46D7-900A-76A87D0D34DA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841375"/>
            <a:ext cx="4043363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4C647-A678-487C-B696-0A4769732C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82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6664-4413-4410-A5E2-C9C2487D23A1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22E6-F2BC-4739-A974-C8F185A00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БЕЛОУСОВА\Презентация\35 лет нвгу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1038" cy="32791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232" y="899964"/>
            <a:ext cx="4536503" cy="201622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Утверждение и внесение изменений в положения о структурных подразделениях и коллегиальных органах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БЕЛОУСОВА\Презентация\35 лет нвгу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1038" cy="33843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2227" y="107876"/>
            <a:ext cx="52565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Положение об управлении научных исследований (новая версия):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179388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Положение утверждается в новой редакции в связи с необходимостью обновления. Внесены изменения в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пункт Взаимоотношения.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179388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Уточнены отдельные формулировки.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</a:p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Положение об издательстве (новая версия):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179388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Положение утверждается в новой редакции в связи с необходимостью обновления. Внесены изменения в нормативно-правовые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документы,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пункт Взаимоотношения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179388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Уточнены отдельные формулировки.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71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БЕЛОУСОВА\Презентация\35 лет нвгу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61038" cy="33843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2227" y="323900"/>
            <a:ext cx="5256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Положение 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опечительском совете ФГБОУ ВО «Нижневартовский государственный университет» (новая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версия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):</a:t>
            </a:r>
          </a:p>
          <a:p>
            <a:pPr algn="ctr"/>
            <a:endParaRPr lang="ru-RU" sz="1400" b="1" i="1" dirty="0" smtClean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indent="179388"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Положение утверждается в новой редакции, внесены изменения в раздел основных задач попечительского совета университета, добавлен пункт «Регламент деятельности попечительского совета </a:t>
            </a:r>
            <a:r>
              <a:rPr lang="ru-RU" sz="140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Университета</a:t>
            </a:r>
            <a:r>
              <a:rPr lang="ru-RU" sz="1400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34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82</Words>
  <Application>Microsoft Office PowerPoint</Application>
  <PresentationFormat>Произвольный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Утверждение и внесение изменений в положения о структурных подразделениях и коллегиальных органах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belousovada</dc:creator>
  <cp:lastModifiedBy>kovalenkosv</cp:lastModifiedBy>
  <cp:revision>59</cp:revision>
  <cp:lastPrinted>2023-02-21T04:21:19Z</cp:lastPrinted>
  <dcterms:created xsi:type="dcterms:W3CDTF">2023-01-12T06:46:49Z</dcterms:created>
  <dcterms:modified xsi:type="dcterms:W3CDTF">2023-09-25T11:02:08Z</dcterms:modified>
</cp:coreProperties>
</file>