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66" r:id="rId3"/>
    <p:sldId id="267" r:id="rId4"/>
  </p:sldIdLst>
  <p:sldSz cx="5761038" cy="3240088"/>
  <p:notesSz cx="9866313" cy="6735763"/>
  <p:defaultTextStyle>
    <a:defPPr>
      <a:defRPr lang="ru-RU"/>
    </a:defPPr>
    <a:lvl1pPr marL="0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257175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514350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771525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028700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285875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1543050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1800225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057400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021">
          <p15:clr>
            <a:srgbClr val="A4A3A4"/>
          </p15:clr>
        </p15:guide>
        <p15:guide id="2" pos="181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34" d="100"/>
          <a:sy n="234" d="100"/>
        </p:scale>
        <p:origin x="-882" y="-84"/>
      </p:cViewPr>
      <p:guideLst>
        <p:guide orient="horz" pos="1021"/>
        <p:guide pos="181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588628" y="0"/>
            <a:ext cx="4275402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69FB04-C1C6-41FA-BA02-F29F082EA729}" type="datetimeFigureOut">
              <a:rPr lang="ru-RU" smtClean="0"/>
              <a:pPr/>
              <a:t>25.09.2023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75402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588628" y="6397806"/>
            <a:ext cx="4275402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96809B-6332-46F9-967F-47041A5344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551038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88628" y="0"/>
            <a:ext cx="4275402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678006-21CB-46D7-900A-76A87D0D34DA}" type="datetimeFigureOut">
              <a:rPr lang="ru-RU" smtClean="0"/>
              <a:pPr/>
              <a:t>25.09.2023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11475" y="841375"/>
            <a:ext cx="4043363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6632" y="3241586"/>
            <a:ext cx="7893050" cy="265220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397806"/>
            <a:ext cx="4275402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88628" y="6397806"/>
            <a:ext cx="4275402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34C647-A678-487C-B696-0A4769732C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15827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32078" y="1006528"/>
            <a:ext cx="4896882" cy="694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64156" y="1836050"/>
            <a:ext cx="4032727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6664-4413-4410-A5E2-C9C2487D23A1}" type="datetimeFigureOut">
              <a:rPr lang="ru-RU" smtClean="0"/>
              <a:pPr/>
              <a:t>25.09.2023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C22E6-F2BC-4739-A974-C8F185A009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6664-4413-4410-A5E2-C9C2487D23A1}" type="datetimeFigureOut">
              <a:rPr lang="ru-RU" smtClean="0"/>
              <a:pPr/>
              <a:t>25.09.2023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C22E6-F2BC-4739-A974-C8F185A009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76752" y="129754"/>
            <a:ext cx="1296234" cy="27645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8052" y="129754"/>
            <a:ext cx="3792683" cy="27645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6664-4413-4410-A5E2-C9C2487D23A1}" type="datetimeFigureOut">
              <a:rPr lang="ru-RU" smtClean="0"/>
              <a:pPr/>
              <a:t>25.09.2023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C22E6-F2BC-4739-A974-C8F185A009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6664-4413-4410-A5E2-C9C2487D23A1}" type="datetimeFigureOut">
              <a:rPr lang="ru-RU" smtClean="0"/>
              <a:pPr/>
              <a:t>25.09.2023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C22E6-F2BC-4739-A974-C8F185A009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5082" y="2082057"/>
            <a:ext cx="4896882" cy="643517"/>
          </a:xfrm>
        </p:spPr>
        <p:txBody>
          <a:bodyPr anchor="t"/>
          <a:lstStyle>
            <a:lvl1pPr algn="l">
              <a:defRPr sz="23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5082" y="1373288"/>
            <a:ext cx="4896882" cy="708769"/>
          </a:xfrm>
        </p:spPr>
        <p:txBody>
          <a:bodyPr anchor="b"/>
          <a:lstStyle>
            <a:lvl1pPr marL="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6664-4413-4410-A5E2-C9C2487D23A1}" type="datetimeFigureOut">
              <a:rPr lang="ru-RU" smtClean="0"/>
              <a:pPr/>
              <a:t>25.09.2023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C22E6-F2BC-4739-A974-C8F185A009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8052" y="756021"/>
            <a:ext cx="2544458" cy="2138308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928528" y="756021"/>
            <a:ext cx="2544458" cy="2138308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6664-4413-4410-A5E2-C9C2487D23A1}" type="datetimeFigureOut">
              <a:rPr lang="ru-RU" smtClean="0"/>
              <a:pPr/>
              <a:t>25.09.2023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C22E6-F2BC-4739-A974-C8F185A009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8052" y="725270"/>
            <a:ext cx="2545459" cy="302258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57175" indent="0">
              <a:buNone/>
              <a:defRPr sz="1100" b="1"/>
            </a:lvl2pPr>
            <a:lvl3pPr marL="514350" indent="0">
              <a:buNone/>
              <a:defRPr sz="1000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88052" y="1027528"/>
            <a:ext cx="2545459" cy="1866801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926528" y="725270"/>
            <a:ext cx="2546459" cy="302258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57175" indent="0">
              <a:buNone/>
              <a:defRPr sz="1100" b="1"/>
            </a:lvl2pPr>
            <a:lvl3pPr marL="514350" indent="0">
              <a:buNone/>
              <a:defRPr sz="1000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926528" y="1027528"/>
            <a:ext cx="2546459" cy="1866801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6664-4413-4410-A5E2-C9C2487D23A1}" type="datetimeFigureOut">
              <a:rPr lang="ru-RU" smtClean="0"/>
              <a:pPr/>
              <a:t>25.09.2023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C22E6-F2BC-4739-A974-C8F185A009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6664-4413-4410-A5E2-C9C2487D23A1}" type="datetimeFigureOut">
              <a:rPr lang="ru-RU" smtClean="0"/>
              <a:pPr/>
              <a:t>25.09.2023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C22E6-F2BC-4739-A974-C8F185A009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6664-4413-4410-A5E2-C9C2487D23A1}" type="datetimeFigureOut">
              <a:rPr lang="ru-RU" smtClean="0"/>
              <a:pPr/>
              <a:t>25.09.2023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C22E6-F2BC-4739-A974-C8F185A009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8052" y="129003"/>
            <a:ext cx="1895342" cy="549015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52406" y="129004"/>
            <a:ext cx="3220580" cy="27653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88052" y="678019"/>
            <a:ext cx="1895342" cy="2216310"/>
          </a:xfrm>
        </p:spPr>
        <p:txBody>
          <a:bodyPr/>
          <a:lstStyle>
            <a:lvl1pPr marL="0" indent="0">
              <a:buNone/>
              <a:defRPr sz="800"/>
            </a:lvl1pPr>
            <a:lvl2pPr marL="257175" indent="0">
              <a:buNone/>
              <a:defRPr sz="700"/>
            </a:lvl2pPr>
            <a:lvl3pPr marL="514350" indent="0">
              <a:buNone/>
              <a:defRPr sz="600"/>
            </a:lvl3pPr>
            <a:lvl4pPr marL="771525" indent="0">
              <a:buNone/>
              <a:defRPr sz="500"/>
            </a:lvl4pPr>
            <a:lvl5pPr marL="1028700" indent="0">
              <a:buNone/>
              <a:defRPr sz="500"/>
            </a:lvl5pPr>
            <a:lvl6pPr marL="1285875" indent="0">
              <a:buNone/>
              <a:defRPr sz="500"/>
            </a:lvl6pPr>
            <a:lvl7pPr marL="1543050" indent="0">
              <a:buNone/>
              <a:defRPr sz="500"/>
            </a:lvl7pPr>
            <a:lvl8pPr marL="1800225" indent="0">
              <a:buNone/>
              <a:defRPr sz="500"/>
            </a:lvl8pPr>
            <a:lvl9pPr marL="2057400" indent="0">
              <a:buNone/>
              <a:defRPr sz="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6664-4413-4410-A5E2-C9C2487D23A1}" type="datetimeFigureOut">
              <a:rPr lang="ru-RU" smtClean="0"/>
              <a:pPr/>
              <a:t>25.09.2023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C22E6-F2BC-4739-A974-C8F185A009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9204" y="2268061"/>
            <a:ext cx="3456623" cy="267758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29204" y="289508"/>
            <a:ext cx="3456623" cy="1944053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600"/>
            </a:lvl2pPr>
            <a:lvl3pPr marL="514350" indent="0">
              <a:buNone/>
              <a:defRPr sz="1400"/>
            </a:lvl3pPr>
            <a:lvl4pPr marL="771525" indent="0">
              <a:buNone/>
              <a:defRPr sz="1100"/>
            </a:lvl4pPr>
            <a:lvl5pPr marL="1028700" indent="0">
              <a:buNone/>
              <a:defRPr sz="1100"/>
            </a:lvl5pPr>
            <a:lvl6pPr marL="1285875" indent="0">
              <a:buNone/>
              <a:defRPr sz="1100"/>
            </a:lvl6pPr>
            <a:lvl7pPr marL="1543050" indent="0">
              <a:buNone/>
              <a:defRPr sz="1100"/>
            </a:lvl7pPr>
            <a:lvl8pPr marL="1800225" indent="0">
              <a:buNone/>
              <a:defRPr sz="1100"/>
            </a:lvl8pPr>
            <a:lvl9pPr marL="2057400" indent="0">
              <a:buNone/>
              <a:defRPr sz="11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29204" y="2535819"/>
            <a:ext cx="3456623" cy="380260"/>
          </a:xfrm>
        </p:spPr>
        <p:txBody>
          <a:bodyPr/>
          <a:lstStyle>
            <a:lvl1pPr marL="0" indent="0">
              <a:buNone/>
              <a:defRPr sz="800"/>
            </a:lvl1pPr>
            <a:lvl2pPr marL="257175" indent="0">
              <a:buNone/>
              <a:defRPr sz="700"/>
            </a:lvl2pPr>
            <a:lvl3pPr marL="514350" indent="0">
              <a:buNone/>
              <a:defRPr sz="600"/>
            </a:lvl3pPr>
            <a:lvl4pPr marL="771525" indent="0">
              <a:buNone/>
              <a:defRPr sz="500"/>
            </a:lvl4pPr>
            <a:lvl5pPr marL="1028700" indent="0">
              <a:buNone/>
              <a:defRPr sz="500"/>
            </a:lvl5pPr>
            <a:lvl6pPr marL="1285875" indent="0">
              <a:buNone/>
              <a:defRPr sz="500"/>
            </a:lvl6pPr>
            <a:lvl7pPr marL="1543050" indent="0">
              <a:buNone/>
              <a:defRPr sz="500"/>
            </a:lvl7pPr>
            <a:lvl8pPr marL="1800225" indent="0">
              <a:buNone/>
              <a:defRPr sz="500"/>
            </a:lvl8pPr>
            <a:lvl9pPr marL="2057400" indent="0">
              <a:buNone/>
              <a:defRPr sz="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6664-4413-4410-A5E2-C9C2487D23A1}" type="datetimeFigureOut">
              <a:rPr lang="ru-RU" smtClean="0"/>
              <a:pPr/>
              <a:t>25.09.2023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C22E6-F2BC-4739-A974-C8F185A009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8052" y="129754"/>
            <a:ext cx="5184934" cy="540015"/>
          </a:xfrm>
          <a:prstGeom prst="rect">
            <a:avLst/>
          </a:prstGeom>
        </p:spPr>
        <p:txBody>
          <a:bodyPr vert="horz" lIns="51435" tIns="25718" rIns="51435" bIns="25718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8052" y="756021"/>
            <a:ext cx="5184934" cy="2138308"/>
          </a:xfrm>
          <a:prstGeom prst="rect">
            <a:avLst/>
          </a:prstGeom>
        </p:spPr>
        <p:txBody>
          <a:bodyPr vert="horz" lIns="51435" tIns="25718" rIns="51435" bIns="2571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288052" y="3003082"/>
            <a:ext cx="1344242" cy="172505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16664-4413-4410-A5E2-C9C2487D23A1}" type="datetimeFigureOut">
              <a:rPr lang="ru-RU" smtClean="0"/>
              <a:pPr/>
              <a:t>25.09.2023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968355" y="3003082"/>
            <a:ext cx="1824329" cy="172505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128744" y="3003082"/>
            <a:ext cx="1344242" cy="172505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C22E6-F2BC-4739-A974-C8F185A0092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350" rtl="0" eaLnBrk="1" latinLnBrk="0" hangingPunct="1">
        <a:spcBef>
          <a:spcPct val="0"/>
        </a:spcBef>
        <a:buNone/>
        <a:defRPr sz="2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881" indent="-192881" algn="l" defTabSz="51435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17909" indent="-160734" algn="l" defTabSz="51435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spcBef>
          <a:spcPct val="20000"/>
        </a:spcBef>
        <a:buFont typeface="Arial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spcBef>
          <a:spcPct val="20000"/>
        </a:spcBef>
        <a:buFont typeface="Arial" pitchFamily="34" charset="0"/>
        <a:buChar char="»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G:\БЕЛОУСОВА\Презентация\35 лет нвгу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761038" cy="327913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8232" y="899964"/>
            <a:ext cx="4536503" cy="2016224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Утверждение и внесение изменений в положения о структурных подразделениях и коллегиальных органах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G:\БЕЛОУСОВА\Презентация\35 лет нвгу\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761038" cy="3384376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252227" y="107876"/>
            <a:ext cx="5256584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i="1" dirty="0">
                <a:solidFill>
                  <a:schemeClr val="tx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Положение об управлении научных исследований (новая версия):</a:t>
            </a:r>
            <a:endParaRPr lang="ru-RU" sz="1400" dirty="0">
              <a:solidFill>
                <a:schemeClr val="tx2">
                  <a:lumMod val="7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indent="179388" algn="just"/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Положение утверждается в новой редакции в связи с необходимостью обновления. Внесены изменения в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пункт Взаимоотношения.</a:t>
            </a:r>
            <a:endParaRPr lang="ru-RU" sz="1400" dirty="0">
              <a:solidFill>
                <a:schemeClr val="tx2">
                  <a:lumMod val="7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indent="179388" algn="just"/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Уточнены отдельные формулировки.</a:t>
            </a:r>
          </a:p>
          <a:p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 </a:t>
            </a:r>
          </a:p>
          <a:p>
            <a:pPr algn="ctr"/>
            <a:r>
              <a:rPr lang="ru-RU" sz="1400" b="1" i="1" dirty="0">
                <a:solidFill>
                  <a:schemeClr val="tx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Положение об издательстве (новая версия):</a:t>
            </a:r>
            <a:endParaRPr lang="ru-RU" sz="1400" dirty="0">
              <a:solidFill>
                <a:schemeClr val="tx2">
                  <a:lumMod val="7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indent="179388" algn="just"/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Положение утверждается в новой редакции в связи с необходимостью обновления. Внесены изменения в нормативно-правовые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документы,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в пункт Взаимоотношения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  <a:endParaRPr lang="ru-RU" sz="1400" dirty="0">
              <a:solidFill>
                <a:schemeClr val="tx2">
                  <a:lumMod val="7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indent="179388" algn="just"/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Уточнены отдельные формулировки.</a:t>
            </a:r>
            <a:endParaRPr lang="ru-RU" sz="1300" dirty="0">
              <a:solidFill>
                <a:schemeClr val="tx2">
                  <a:lumMod val="7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5714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G:\БЕЛОУСОВА\Презентация\35 лет нвгу\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761038" cy="3384376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252227" y="323900"/>
            <a:ext cx="52565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i="1" dirty="0">
                <a:solidFill>
                  <a:schemeClr val="tx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Положение </a:t>
            </a:r>
            <a:r>
              <a:rPr lang="ru-RU" sz="1400" b="1" i="1" dirty="0" smtClean="0">
                <a:solidFill>
                  <a:schemeClr val="tx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о </a:t>
            </a:r>
            <a:r>
              <a:rPr lang="ru-RU" sz="1400" b="1" i="1" dirty="0">
                <a:solidFill>
                  <a:schemeClr val="tx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п</a:t>
            </a:r>
            <a:r>
              <a:rPr lang="ru-RU" sz="1400" b="1" i="1" dirty="0" smtClean="0">
                <a:solidFill>
                  <a:schemeClr val="tx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опечительском совете ФГБОУ ВО «Нижневартовский государственный университет» (новая </a:t>
            </a:r>
            <a:r>
              <a:rPr lang="ru-RU" sz="1400" b="1" i="1" dirty="0">
                <a:solidFill>
                  <a:schemeClr val="tx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версия</a:t>
            </a:r>
            <a:r>
              <a:rPr lang="ru-RU" sz="1400" b="1" i="1" dirty="0" smtClean="0">
                <a:solidFill>
                  <a:schemeClr val="tx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):</a:t>
            </a:r>
          </a:p>
          <a:p>
            <a:pPr algn="ctr"/>
            <a:endParaRPr lang="ru-RU" sz="1400" b="1" i="1" dirty="0" smtClean="0">
              <a:solidFill>
                <a:schemeClr val="tx2">
                  <a:lumMod val="7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indent="179388" algn="just"/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Положение утверждается в новой редакции, внесены изменения в раздел основных задач попечительского совета университета, добавлен пункт «Регламент деятельности попечительского совета </a:t>
            </a:r>
            <a:r>
              <a:rPr lang="ru-RU" sz="1400">
                <a:solidFill>
                  <a:schemeClr val="tx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Университета</a:t>
            </a:r>
            <a:r>
              <a:rPr lang="ru-RU" sz="1400" smtClean="0">
                <a:solidFill>
                  <a:schemeClr val="tx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».</a:t>
            </a:r>
            <a:endParaRPr lang="ru-RU" sz="1400" dirty="0">
              <a:solidFill>
                <a:schemeClr val="tx2">
                  <a:lumMod val="7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49345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82</Words>
  <Application>Microsoft Office PowerPoint</Application>
  <PresentationFormat>Произвольный</PresentationFormat>
  <Paragraphs>11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Утверждение и внесение изменений в положения о структурных подразделениях и коллегиальных органах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belousovada</dc:creator>
  <cp:lastModifiedBy>kovalenkosv</cp:lastModifiedBy>
  <cp:revision>59</cp:revision>
  <cp:lastPrinted>2023-02-21T04:21:19Z</cp:lastPrinted>
  <dcterms:created xsi:type="dcterms:W3CDTF">2023-01-12T06:46:49Z</dcterms:created>
  <dcterms:modified xsi:type="dcterms:W3CDTF">2023-09-25T11:02:08Z</dcterms:modified>
</cp:coreProperties>
</file>