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5761038" cy="3240088"/>
  <p:notesSz cx="6858000" cy="9144000"/>
  <p:defaultTextStyle>
    <a:defPPr>
      <a:defRPr lang="ru-RU"/>
    </a:defPPr>
    <a:lvl1pPr marL="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717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435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152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2870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8587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4305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0022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5740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2" d="100"/>
          <a:sy n="162" d="100"/>
        </p:scale>
        <p:origin x="-96" y="-444"/>
      </p:cViewPr>
      <p:guideLst>
        <p:guide orient="horz" pos="1021"/>
        <p:guide pos="18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2078" y="1006528"/>
            <a:ext cx="4896882" cy="694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4156" y="1836050"/>
            <a:ext cx="4032727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76752" y="129754"/>
            <a:ext cx="1296234" cy="2764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8052" y="129754"/>
            <a:ext cx="3792683" cy="2764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082" y="2082057"/>
            <a:ext cx="4896882" cy="643517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082" y="1373288"/>
            <a:ext cx="4896882" cy="708769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8052" y="756021"/>
            <a:ext cx="2544458" cy="213830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928528" y="756021"/>
            <a:ext cx="2544458" cy="213830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8052" y="725270"/>
            <a:ext cx="2545459" cy="30225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8052" y="1027528"/>
            <a:ext cx="2545459" cy="1866801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926528" y="725270"/>
            <a:ext cx="2546459" cy="30225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926528" y="1027528"/>
            <a:ext cx="2546459" cy="1866801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052" y="129003"/>
            <a:ext cx="1895342" cy="54901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52406" y="129004"/>
            <a:ext cx="3220580" cy="27653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8052" y="678019"/>
            <a:ext cx="1895342" cy="2216310"/>
          </a:xfrm>
        </p:spPr>
        <p:txBody>
          <a:bodyPr/>
          <a:lstStyle>
            <a:lvl1pPr marL="0" indent="0">
              <a:buNone/>
              <a:defRPr sz="800"/>
            </a:lvl1pPr>
            <a:lvl2pPr marL="257175" indent="0">
              <a:buNone/>
              <a:defRPr sz="700"/>
            </a:lvl2pPr>
            <a:lvl3pPr marL="514350" indent="0">
              <a:buNone/>
              <a:defRPr sz="600"/>
            </a:lvl3pPr>
            <a:lvl4pPr marL="771525" indent="0">
              <a:buNone/>
              <a:defRPr sz="500"/>
            </a:lvl4pPr>
            <a:lvl5pPr marL="1028700" indent="0">
              <a:buNone/>
              <a:defRPr sz="500"/>
            </a:lvl5pPr>
            <a:lvl6pPr marL="1285875" indent="0">
              <a:buNone/>
              <a:defRPr sz="500"/>
            </a:lvl6pPr>
            <a:lvl7pPr marL="1543050" indent="0">
              <a:buNone/>
              <a:defRPr sz="500"/>
            </a:lvl7pPr>
            <a:lvl8pPr marL="1800225" indent="0">
              <a:buNone/>
              <a:defRPr sz="500"/>
            </a:lvl8pPr>
            <a:lvl9pPr marL="2057400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9204" y="2268061"/>
            <a:ext cx="3456623" cy="267758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29204" y="289508"/>
            <a:ext cx="3456623" cy="1944053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600"/>
            </a:lvl2pPr>
            <a:lvl3pPr marL="514350" indent="0">
              <a:buNone/>
              <a:defRPr sz="1400"/>
            </a:lvl3pPr>
            <a:lvl4pPr marL="771525" indent="0">
              <a:buNone/>
              <a:defRPr sz="1100"/>
            </a:lvl4pPr>
            <a:lvl5pPr marL="1028700" indent="0">
              <a:buNone/>
              <a:defRPr sz="1100"/>
            </a:lvl5pPr>
            <a:lvl6pPr marL="1285875" indent="0">
              <a:buNone/>
              <a:defRPr sz="1100"/>
            </a:lvl6pPr>
            <a:lvl7pPr marL="1543050" indent="0">
              <a:buNone/>
              <a:defRPr sz="1100"/>
            </a:lvl7pPr>
            <a:lvl8pPr marL="1800225" indent="0">
              <a:buNone/>
              <a:defRPr sz="1100"/>
            </a:lvl8pPr>
            <a:lvl9pPr marL="2057400" indent="0">
              <a:buNone/>
              <a:defRPr sz="1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29204" y="2535819"/>
            <a:ext cx="3456623" cy="380260"/>
          </a:xfrm>
        </p:spPr>
        <p:txBody>
          <a:bodyPr/>
          <a:lstStyle>
            <a:lvl1pPr marL="0" indent="0">
              <a:buNone/>
              <a:defRPr sz="800"/>
            </a:lvl1pPr>
            <a:lvl2pPr marL="257175" indent="0">
              <a:buNone/>
              <a:defRPr sz="700"/>
            </a:lvl2pPr>
            <a:lvl3pPr marL="514350" indent="0">
              <a:buNone/>
              <a:defRPr sz="600"/>
            </a:lvl3pPr>
            <a:lvl4pPr marL="771525" indent="0">
              <a:buNone/>
              <a:defRPr sz="500"/>
            </a:lvl4pPr>
            <a:lvl5pPr marL="1028700" indent="0">
              <a:buNone/>
              <a:defRPr sz="500"/>
            </a:lvl5pPr>
            <a:lvl6pPr marL="1285875" indent="0">
              <a:buNone/>
              <a:defRPr sz="500"/>
            </a:lvl6pPr>
            <a:lvl7pPr marL="1543050" indent="0">
              <a:buNone/>
              <a:defRPr sz="500"/>
            </a:lvl7pPr>
            <a:lvl8pPr marL="1800225" indent="0">
              <a:buNone/>
              <a:defRPr sz="500"/>
            </a:lvl8pPr>
            <a:lvl9pPr marL="2057400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052" y="129754"/>
            <a:ext cx="5184934" cy="540015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8052" y="756021"/>
            <a:ext cx="5184934" cy="2138308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88052" y="3003082"/>
            <a:ext cx="1344242" cy="17250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16664-4413-4410-A5E2-C9C2487D23A1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968355" y="3003082"/>
            <a:ext cx="1824329" cy="17250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128744" y="3003082"/>
            <a:ext cx="1344242" cy="17250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350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09" indent="-160734" algn="l" defTabSz="51435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ДАША\Презентации\1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75"/>
            <a:ext cx="5764212" cy="324326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223" y="971972"/>
            <a:ext cx="4248472" cy="973556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tx2"/>
                </a:solidFill>
                <a:latin typeface="Roboto" pitchFamily="2" charset="0"/>
                <a:ea typeface="Roboto" pitchFamily="2" charset="0"/>
              </a:rPr>
              <a:t>Заголовок</a:t>
            </a:r>
            <a:br>
              <a:rPr lang="ru-RU" sz="2400" b="1" dirty="0" smtClean="0">
                <a:solidFill>
                  <a:schemeClr val="tx2"/>
                </a:solidFill>
                <a:latin typeface="Roboto" pitchFamily="2" charset="0"/>
                <a:ea typeface="Roboto" pitchFamily="2" charset="0"/>
              </a:rPr>
            </a:br>
            <a:r>
              <a:rPr lang="ru-RU" sz="1200" dirty="0" smtClean="0">
                <a:solidFill>
                  <a:schemeClr val="tx2"/>
                </a:solidFill>
                <a:latin typeface="Roboto" pitchFamily="2" charset="0"/>
                <a:ea typeface="Roboto" pitchFamily="2" charset="0"/>
              </a:rPr>
              <a:t>текст</a:t>
            </a:r>
            <a:endParaRPr lang="ru-RU" sz="1200" dirty="0">
              <a:solidFill>
                <a:schemeClr val="tx2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6223" y="2412132"/>
            <a:ext cx="4104456" cy="648072"/>
          </a:xfrm>
        </p:spPr>
        <p:txBody>
          <a:bodyPr>
            <a:noAutofit/>
          </a:bodyPr>
          <a:lstStyle/>
          <a:p>
            <a:pPr algn="l"/>
            <a:r>
              <a:rPr lang="ru-RU" sz="1050" dirty="0" smtClean="0">
                <a:solidFill>
                  <a:schemeClr val="tx2"/>
                </a:solidFill>
                <a:latin typeface="Roboto" pitchFamily="2" charset="0"/>
                <a:ea typeface="Roboto" pitchFamily="2" charset="0"/>
              </a:rPr>
              <a:t>Имя и контактные данные автора</a:t>
            </a:r>
          </a:p>
          <a:p>
            <a:pPr algn="l"/>
            <a:endParaRPr lang="ru-RU" sz="1050" dirty="0" smtClean="0">
              <a:solidFill>
                <a:schemeClr val="tx2"/>
              </a:solidFill>
              <a:latin typeface="Roboto" pitchFamily="2" charset="0"/>
              <a:ea typeface="Roboto" pitchFamily="2" charset="0"/>
            </a:endParaRPr>
          </a:p>
          <a:p>
            <a:r>
              <a:rPr lang="ru-RU" sz="900" dirty="0" smtClean="0">
                <a:solidFill>
                  <a:schemeClr val="tx2"/>
                </a:solidFill>
                <a:latin typeface="Roboto" pitchFamily="2" charset="0"/>
                <a:ea typeface="Roboto" pitchFamily="2" charset="0"/>
              </a:rPr>
              <a:t>город, год</a:t>
            </a:r>
          </a:p>
          <a:p>
            <a:pPr algn="l"/>
            <a:endParaRPr lang="ru-RU" sz="1050" dirty="0">
              <a:solidFill>
                <a:schemeClr val="bg1">
                  <a:lumMod val="85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ДАША\Презентации\1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-3175"/>
            <a:ext cx="5764213" cy="324326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239" y="251892"/>
            <a:ext cx="5112568" cy="36004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Заголовок</a:t>
            </a:r>
            <a:endParaRPr lang="ru-RU" sz="18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8231" y="611932"/>
            <a:ext cx="5184576" cy="2016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050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Текст</a:t>
            </a:r>
            <a:endParaRPr lang="ru-RU" sz="1050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ДАША\Презентации\1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75"/>
            <a:ext cx="5764213" cy="324326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052" y="251892"/>
            <a:ext cx="4248651" cy="360039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2"/>
                </a:solidFill>
                <a:latin typeface="Roboto" pitchFamily="2" charset="0"/>
                <a:ea typeface="Roboto" pitchFamily="2" charset="0"/>
              </a:rPr>
              <a:t>Заголовок</a:t>
            </a:r>
            <a:endParaRPr lang="ru-RU" sz="1800" dirty="0">
              <a:solidFill>
                <a:schemeClr val="tx2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8231" y="611932"/>
            <a:ext cx="4248472" cy="2304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050" dirty="0" smtClean="0">
                <a:solidFill>
                  <a:schemeClr val="tx2"/>
                </a:solidFill>
                <a:latin typeface="Roboto" pitchFamily="2" charset="0"/>
                <a:ea typeface="Roboto" pitchFamily="2" charset="0"/>
              </a:rPr>
              <a:t>Текст</a:t>
            </a:r>
            <a:endParaRPr lang="ru-RU" sz="1050" dirty="0">
              <a:solidFill>
                <a:schemeClr val="tx2"/>
              </a:solidFill>
              <a:latin typeface="Roboto" pitchFamily="2" charset="0"/>
              <a:ea typeface="Roboto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АША\Презентации\1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64213" cy="3243263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8231" y="251892"/>
            <a:ext cx="5184934" cy="36004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Заголовок</a:t>
            </a:r>
            <a:endParaRPr lang="ru-RU" sz="18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8052" y="611932"/>
            <a:ext cx="5184755" cy="2304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050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Текст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15</Words>
  <Application>Microsoft Office PowerPoint</Application>
  <PresentationFormat>Произвольный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Заголовок текст</vt:lpstr>
      <vt:lpstr>Заголовок</vt:lpstr>
      <vt:lpstr>Заголовок</vt:lpstr>
      <vt:lpstr>Заголовок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belousovada</dc:creator>
  <cp:lastModifiedBy>belousovada</cp:lastModifiedBy>
  <cp:revision>24</cp:revision>
  <dcterms:created xsi:type="dcterms:W3CDTF">2023-01-12T06:46:49Z</dcterms:created>
  <dcterms:modified xsi:type="dcterms:W3CDTF">2024-02-01T10:31:24Z</dcterms:modified>
</cp:coreProperties>
</file>