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5761038" cy="3240088"/>
  <p:notesSz cx="6858000" cy="9144000"/>
  <p:defaultTextStyle>
    <a:defPPr>
      <a:defRPr lang="ru-RU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-96" y="-444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АША\Презентации\2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5764213" cy="3243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223" y="971972"/>
            <a:ext cx="4248472" cy="97355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Заголовок</a:t>
            </a:r>
            <a:b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текст</a:t>
            </a:r>
            <a:endParaRPr lang="ru-RU" sz="1200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223" y="2412132"/>
            <a:ext cx="5328592" cy="648072"/>
          </a:xfrm>
        </p:spPr>
        <p:txBody>
          <a:bodyPr>
            <a:noAutofit/>
          </a:bodyPr>
          <a:lstStyle/>
          <a:p>
            <a:pPr algn="l"/>
            <a:r>
              <a:rPr lang="ru-RU" sz="105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Имя и контактные данные </a:t>
            </a:r>
            <a:r>
              <a:rPr lang="ru-RU" sz="105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автора</a:t>
            </a:r>
          </a:p>
          <a:p>
            <a:pPr algn="l"/>
            <a:endParaRPr lang="ru-RU" sz="1050" dirty="0" smtClean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r>
              <a:rPr lang="ru-RU" sz="90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   город</a:t>
            </a:r>
            <a:r>
              <a:rPr lang="ru-RU" sz="90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, год</a:t>
            </a:r>
          </a:p>
          <a:p>
            <a:pPr algn="l"/>
            <a:endParaRPr lang="ru-RU" sz="1050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АША\Презентации\2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5761038" cy="3243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39" y="251892"/>
            <a:ext cx="5112568" cy="36004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Заголовок</a:t>
            </a:r>
            <a:endParaRPr lang="ru-RU" sz="1800" b="1" dirty="0">
              <a:solidFill>
                <a:schemeClr val="tx2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8231" y="611932"/>
            <a:ext cx="5184576" cy="201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50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Текст</a:t>
            </a:r>
            <a:endParaRPr lang="ru-RU" sz="1050" dirty="0">
              <a:solidFill>
                <a:schemeClr val="tx2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D:\ДАША\Презентации\2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64213" cy="3243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251892"/>
            <a:ext cx="4248651" cy="360039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Заголовок</a:t>
            </a:r>
            <a:endParaRPr lang="ru-RU" sz="1800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8231" y="611932"/>
            <a:ext cx="4248472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5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Текст</a:t>
            </a:r>
            <a:endParaRPr lang="ru-RU" sz="1050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ДАША\Презентации\2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3175"/>
            <a:ext cx="5764213" cy="3243263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8231" y="251892"/>
            <a:ext cx="5184934" cy="36004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Заголовок</a:t>
            </a:r>
            <a:endParaRPr lang="ru-RU" sz="1800" dirty="0">
              <a:solidFill>
                <a:schemeClr val="tx2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8052" y="611932"/>
            <a:ext cx="5184934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50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Текст</a:t>
            </a:r>
          </a:p>
          <a:p>
            <a:pPr>
              <a:buNone/>
            </a:pPr>
            <a:endParaRPr lang="ru-RU" sz="1300" dirty="0" smtClean="0">
              <a:latin typeface="Roboto" pitchFamily="2" charset="0"/>
              <a:ea typeface="Roboto" pitchFamily="2" charset="0"/>
            </a:endParaRPr>
          </a:p>
          <a:p>
            <a:pPr>
              <a:buNone/>
            </a:pPr>
            <a:endParaRPr lang="ru-RU" sz="1300" dirty="0" smtClean="0">
              <a:latin typeface="Roboto" pitchFamily="2" charset="0"/>
              <a:ea typeface="Roboto" pitchFamily="2" charset="0"/>
            </a:endParaRPr>
          </a:p>
          <a:p>
            <a:pPr>
              <a:buNone/>
            </a:pPr>
            <a:endParaRPr lang="ru-RU" sz="1300" dirty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16</Words>
  <Application>Microsoft Office PowerPoint</Application>
  <PresentationFormat>Произвольный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Заголовок текст</vt:lpstr>
      <vt:lpstr>Заголовок</vt:lpstr>
      <vt:lpstr>Заголовок</vt:lpstr>
      <vt:lpstr>Заголовок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belousovada</dc:creator>
  <cp:lastModifiedBy>belousovada</cp:lastModifiedBy>
  <cp:revision>24</cp:revision>
  <dcterms:created xsi:type="dcterms:W3CDTF">2023-01-12T06:46:49Z</dcterms:created>
  <dcterms:modified xsi:type="dcterms:W3CDTF">2024-02-01T10:32:35Z</dcterms:modified>
</cp:coreProperties>
</file>