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9" r:id="rId3"/>
    <p:sldId id="263" r:id="rId4"/>
    <p:sldId id="264" r:id="rId5"/>
    <p:sldId id="262" r:id="rId6"/>
    <p:sldId id="265" r:id="rId7"/>
    <p:sldId id="261" r:id="rId8"/>
    <p:sldId id="266" r:id="rId9"/>
    <p:sldId id="268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E5D196"/>
    <a:srgbClr val="372718"/>
    <a:srgbClr val="C9A093"/>
    <a:srgbClr val="332319"/>
    <a:srgbClr val="173A8D"/>
    <a:srgbClr val="003374"/>
    <a:srgbClr val="F1F1F1"/>
    <a:srgbClr val="3855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4"/>
          <a:stretch/>
        </p:blipFill>
        <p:spPr>
          <a:xfrm>
            <a:off x="0" y="2729752"/>
            <a:ext cx="6067313" cy="41282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2729752"/>
            <a:ext cx="6067313" cy="309282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 rot="5400000">
            <a:off x="2456776" y="3247466"/>
            <a:ext cx="4128250" cy="309282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180523" y="185530"/>
            <a:ext cx="5601812" cy="2623931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История современной цивилистики</a:t>
            </a:r>
            <a:br>
              <a:rPr lang="ru-RU" sz="3600" b="1" cap="all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cap="all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3600" b="1" cap="all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римских юристов</a:t>
            </a:r>
            <a:endParaRPr lang="en-US" sz="3600" b="1" cap="all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6191" y="379051"/>
            <a:ext cx="7869891" cy="4711234"/>
          </a:xfrm>
        </p:spPr>
        <p:txBody>
          <a:bodyPr/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«Римское право является настолько классическим юридическим выражением жизненных условий и конфликтов общества, в котором господствует чистая частная собственность, что все позднейшие законодательства не могли внести в него никаких существенных улучшений».</a:t>
            </a:r>
          </a:p>
          <a:p>
            <a:pPr algn="r">
              <a:buNone/>
            </a:pPr>
            <a:endParaRPr lang="ru-RU" b="1" i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Фридрих Энгельс.</a:t>
            </a:r>
            <a:endParaRPr lang="ru-RU" sz="3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Лекция История цивилистики римские юристы\Памятники римского пра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673" y="3485322"/>
            <a:ext cx="2259745" cy="31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539" y="273034"/>
            <a:ext cx="8693425" cy="44182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мнению известного русского историка римского права И. А. Покровского, с которым впоследствии согласился и выдающийся российский цивилист С. С. Алексеев, главной заслугой римских юристов стало возникновение идей частного права на основе выводов судебной практики, судебных прецедентов, из которых в ходе напряжённой интеллектуально-мыслительной деятельности выкристаллизовывались реальные правовые дефиниции.</a:t>
            </a:r>
          </a:p>
          <a:p>
            <a:endParaRPr lang="ru-RU" dirty="0"/>
          </a:p>
        </p:txBody>
      </p:sp>
      <p:pic>
        <p:nvPicPr>
          <p:cNvPr id="1026" name="Picture 2" descr="C:\Users\Admin\Desktop\Лекция История цивилистики римские юристы\Дигес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262" y="3896139"/>
            <a:ext cx="2067338" cy="276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167" y="2054088"/>
            <a:ext cx="7839635" cy="13377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1" y="304800"/>
            <a:ext cx="8613912" cy="62947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История юридической профессии и деятельности римских юристов делится на два основных периода: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Первый период: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период имперского правления Гая Юлия Цезаря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Октавиана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Августа, создавшего Римскую Империю, и до эпохи правления императора Диоклетиана, с 27 г. до н. э. и до 305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Период Принципата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Principatus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- особой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монархии,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совмещавшей черты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монархического и республиканского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Рима, классический период римской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юриспруденции.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Второй период: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период от правления императора Диоклетиана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выхода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свет Свода законов императора Юстиниана I Великого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Corpus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iuris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civilis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Romani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Corpus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iuris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civilis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),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305 г. по 534 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., в западной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традиции – «Период бюрократического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817" y="371060"/>
            <a:ext cx="8547653" cy="131196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Гай (лат,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Gaius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век) является одним из наиболее влиятельных римских юристов, создатель знаменитых «Институций», принадлежал 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сабинианской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юридической школе.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Лекция История цивилистики римские юристы\Г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570" y="1906173"/>
            <a:ext cx="3175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dmin\Desktop\Лекция История цивилистики римские юристы\Гай юр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888" y="1904447"/>
            <a:ext cx="3220278" cy="444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96" y="278296"/>
            <a:ext cx="8507895" cy="168302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Модестин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Геренний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(лат.,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Herennius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Modestinus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(годы рождения и смерти неизвестны) является римским юристом и государственным деятелем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столетия. Ученик известного римского юриста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Ульпиана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Лекция История цивилистики римские юристы\Модест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008" y="2054086"/>
            <a:ext cx="3631096" cy="434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30" y="304801"/>
            <a:ext cx="8786191" cy="1749286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Эмилий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Папиниан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(лат.,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Aemilius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Papinianus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150 - 212) является выдающимся римским юристом и государственным деятелем. Оказал огромное влияние на последующее развитие мировой юриспруденции.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Светлана\Desktop\Юристы\300px-Papinian_bas-relief_in_the_U.S._House_of_Representatives_chamb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9" y="2332382"/>
            <a:ext cx="28575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Лекция История цивилистики римские юристы\Эмилий Папиниа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7288" y="2213112"/>
            <a:ext cx="2672798" cy="438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91" y="278297"/>
            <a:ext cx="8666921" cy="13377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Марк Туллий Цицерон (лат.,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Marcus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Tullius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Cicero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106 до н. э. - 43 до н. э.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является выдающимся древнеримским политическим деятелем, юристом, оратором и философом.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Лекция История цивилистики римские юристы\Cice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331" y="1961321"/>
            <a:ext cx="3392556" cy="471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\Desktop\Лекция История цивилистики римские юристы\Цицер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28" y="2186609"/>
            <a:ext cx="3619500" cy="392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7" y="238538"/>
            <a:ext cx="8812696" cy="1457740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вий Пётр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Савв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тий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Юстини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лат.,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Flavius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Petrus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Sabbatius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Iustinianus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греч.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Φλάβιος Πέτρος Σαββάτιος Ιουστινιανός)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Известен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как Юстини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Великий ( 483 - 565).  Последний римский и первый византийский император, кодификатор права.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Новая папка\юстини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177" y="1801467"/>
            <a:ext cx="3525838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Светлана\Desktop\Юристы\Flickr_-_USCapitol_-_Justinian_I_(c._483-56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6" y="2211422"/>
            <a:ext cx="324036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318052"/>
            <a:ext cx="8799444" cy="2160105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Трибониан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(греч,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Τριβωνιανός,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лат.,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Tribonianus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500 -542). Выдающийся византийский юрист, сыгравший значительную роль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процессe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систематизации и кодификации римского классического права. Будучи на службе у императора Юстиниана Великого, занимал должность квестора священного дворца (лат.,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quæstor sacri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palatii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Лекция История цивилистики римские юристы\Трибони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754" y="2597426"/>
            <a:ext cx="3363533" cy="40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C:\Users\Admin\Downloads\Corpus_Iuris_Civi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79" y="1973117"/>
            <a:ext cx="2714644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Admin\Downloads\61685894_grajdanskiy-kodeks-frantsii-kodeks-napoleona-infotro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6005" y="1959865"/>
            <a:ext cx="285752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C:\Users\Admin\Downloads\1016401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321" y="1959864"/>
            <a:ext cx="2714644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159026" y="1"/>
            <a:ext cx="8812696" cy="1709530"/>
          </a:xfrm>
          <a:prstGeom prst="rightArrow">
            <a:avLst>
              <a:gd name="adj1" fmla="val 50000"/>
              <a:gd name="adj2" fmla="val 50775"/>
            </a:avLst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Рецепция классического римского частного права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receptio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лат.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принятие)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351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История современной цивилистики В деятельностИ римских юристов</vt:lpstr>
      <vt:lpstr>Слайд 2</vt:lpstr>
      <vt:lpstr>Гай (лат, Gaius, II век) является одним из наиболее влиятельных римских юристов, создатель знаменитых «Институций», принадлежал к сабинианской юридической школе.</vt:lpstr>
      <vt:lpstr>Модестин Геренний (лат.,  Herennius Modestinus) (годы рождения и смерти неизвестны) является римским юристом и государственным деятелем III столетия. Ученик известного римского юриста Ульпиана.</vt:lpstr>
      <vt:lpstr>Эмилий Папиниан (лат., Aemilius Papinianus, ок. 150 - 212) является выдающимся римским юристом и государственным деятелем. Оказал огромное влияние на последующее развитие мировой юриспруденции.</vt:lpstr>
      <vt:lpstr>Марк Туллий Цицерон (лат., Marcus Tullius Cicero, 106 до н. э. - 43 до н. э.) является выдающимся древнеримским политическим деятелем, юристом, оратором и философом.</vt:lpstr>
      <vt:lpstr>Флавий Пётр Савватий Юстиниан (лат., Flavius Petrus Sabbatius Iustinianus, греч. Φλάβιος Πέτρος Σαββάτιος Ιουστινιανός). Известен как Юстиниан I Великий ( 483 - 565).  Последний римский и первый византийский император, кодификатор права.</vt:lpstr>
      <vt:lpstr>Трибониан (греч, Τριβωνιανός, лат., Tribonianus; ок. 500 -542). Выдающийся византийский юрист, сыгравший значительную роль в процессe систематизации и кодификации римского классического права. Будучи на службе у императора Юстиниана Великого, занимал должность квестора священного дворца (лат., quæstor sacri palatii).</vt:lpstr>
      <vt:lpstr>Рецепция классического римского частного права (receptio, лат. – принятие)</vt:lpstr>
      <vt:lpstr>Слайд 10</vt:lpstr>
      <vt:lpstr>Слайд 11</vt:lpstr>
      <vt:lpstr>Благодарю за внимание!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НВГУ</cp:lastModifiedBy>
  <cp:revision>60</cp:revision>
  <dcterms:created xsi:type="dcterms:W3CDTF">2016-11-18T14:12:19Z</dcterms:created>
  <dcterms:modified xsi:type="dcterms:W3CDTF">2020-04-08T08:05:46Z</dcterms:modified>
</cp:coreProperties>
</file>